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33" r:id="rId1"/>
  </p:sldMasterIdLst>
  <p:sldIdLst>
    <p:sldId id="270" r:id="rId2"/>
    <p:sldId id="271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6327"/>
  </p:normalViewPr>
  <p:slideViewPr>
    <p:cSldViewPr snapToGrid="0" snapToObjects="1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bashshera Rasool" userId="fe6ad1b3-713b-483e-8b05-13e714e9d18a" providerId="ADAL" clId="{D246F64A-5951-1F4A-8FDF-0AFB518033D9}"/>
    <pc:docChg chg="delSld modSld">
      <pc:chgData name="Mobashshera Rasool" userId="fe6ad1b3-713b-483e-8b05-13e714e9d18a" providerId="ADAL" clId="{D246F64A-5951-1F4A-8FDF-0AFB518033D9}" dt="2022-01-10T08:16:12.657" v="24" actId="2696"/>
      <pc:docMkLst>
        <pc:docMk/>
      </pc:docMkLst>
      <pc:sldChg chg="del">
        <pc:chgData name="Mobashshera Rasool" userId="fe6ad1b3-713b-483e-8b05-13e714e9d18a" providerId="ADAL" clId="{D246F64A-5951-1F4A-8FDF-0AFB518033D9}" dt="2022-01-10T08:16:12.657" v="24" actId="2696"/>
        <pc:sldMkLst>
          <pc:docMk/>
          <pc:sldMk cId="104311342" sldId="269"/>
        </pc:sldMkLst>
      </pc:sldChg>
      <pc:sldChg chg="modSp mod">
        <pc:chgData name="Mobashshera Rasool" userId="fe6ad1b3-713b-483e-8b05-13e714e9d18a" providerId="ADAL" clId="{D246F64A-5951-1F4A-8FDF-0AFB518033D9}" dt="2022-01-10T08:16:03.133" v="21" actId="20577"/>
        <pc:sldMkLst>
          <pc:docMk/>
          <pc:sldMk cId="2270608438" sldId="270"/>
        </pc:sldMkLst>
        <pc:spChg chg="mod">
          <ac:chgData name="Mobashshera Rasool" userId="fe6ad1b3-713b-483e-8b05-13e714e9d18a" providerId="ADAL" clId="{D246F64A-5951-1F4A-8FDF-0AFB518033D9}" dt="2022-01-10T08:16:03.133" v="21" actId="20577"/>
          <ac:spMkLst>
            <pc:docMk/>
            <pc:sldMk cId="2270608438" sldId="270"/>
            <ac:spMk id="2" creationId="{941BD727-D8DC-2F4A-A05C-EC79DCE412DD}"/>
          </ac:spMkLst>
        </pc:spChg>
      </pc:sldChg>
      <pc:sldChg chg="modSp mod">
        <pc:chgData name="Mobashshera Rasool" userId="fe6ad1b3-713b-483e-8b05-13e714e9d18a" providerId="ADAL" clId="{D246F64A-5951-1F4A-8FDF-0AFB518033D9}" dt="2022-01-10T08:16:07.014" v="23" actId="20577"/>
        <pc:sldMkLst>
          <pc:docMk/>
          <pc:sldMk cId="3662036904" sldId="271"/>
        </pc:sldMkLst>
        <pc:spChg chg="mod">
          <ac:chgData name="Mobashshera Rasool" userId="fe6ad1b3-713b-483e-8b05-13e714e9d18a" providerId="ADAL" clId="{D246F64A-5951-1F4A-8FDF-0AFB518033D9}" dt="2022-01-10T08:16:07.014" v="23" actId="20577"/>
          <ac:spMkLst>
            <pc:docMk/>
            <pc:sldMk cId="3662036904" sldId="271"/>
            <ac:spMk id="2" creationId="{EAEE7589-3795-B342-BAAC-DC0C12DA74A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B5CC4-5BDF-BB42-BD98-8D7EDDE7A95C}" type="datetimeFigureOut">
              <a:rPr lang="en-US" smtClean="0"/>
              <a:t>1/10/22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87A18-80EE-1D44-9C78-B7F26F2C5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357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B5CC4-5BDF-BB42-BD98-8D7EDDE7A95C}" type="datetimeFigureOut">
              <a:rPr lang="en-US" smtClean="0"/>
              <a:t>1/10/22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87A18-80EE-1D44-9C78-B7F26F2C5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010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B5CC4-5BDF-BB42-BD98-8D7EDDE7A95C}" type="datetimeFigureOut">
              <a:rPr lang="en-US" smtClean="0"/>
              <a:t>1/10/22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87A18-80EE-1D44-9C78-B7F26F2C564C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0933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B5CC4-5BDF-BB42-BD98-8D7EDDE7A95C}" type="datetimeFigureOut">
              <a:rPr lang="en-US" smtClean="0"/>
              <a:t>1/10/22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87A18-80EE-1D44-9C78-B7F26F2C5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9340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B5CC4-5BDF-BB42-BD98-8D7EDDE7A95C}" type="datetimeFigureOut">
              <a:rPr lang="en-US" smtClean="0"/>
              <a:t>1/10/22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87A18-80EE-1D44-9C78-B7F26F2C564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104334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B5CC4-5BDF-BB42-BD98-8D7EDDE7A95C}" type="datetimeFigureOut">
              <a:rPr lang="en-US" smtClean="0"/>
              <a:t>1/10/22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87A18-80EE-1D44-9C78-B7F26F2C5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4747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B5CC4-5BDF-BB42-BD98-8D7EDDE7A95C}" type="datetimeFigureOut">
              <a:rPr lang="en-US" smtClean="0"/>
              <a:t>1/10/22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87A18-80EE-1D44-9C78-B7F26F2C5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4132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B5CC4-5BDF-BB42-BD98-8D7EDDE7A95C}" type="datetimeFigureOut">
              <a:rPr lang="en-US" smtClean="0"/>
              <a:t>1/10/22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87A18-80EE-1D44-9C78-B7F26F2C5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341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B5CC4-5BDF-BB42-BD98-8D7EDDE7A95C}" type="datetimeFigureOut">
              <a:rPr lang="en-US" smtClean="0"/>
              <a:t>1/10/22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87A18-80EE-1D44-9C78-B7F26F2C5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744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B5CC4-5BDF-BB42-BD98-8D7EDDE7A95C}" type="datetimeFigureOut">
              <a:rPr lang="en-US" smtClean="0"/>
              <a:t>1/10/22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87A18-80EE-1D44-9C78-B7F26F2C5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357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B5CC4-5BDF-BB42-BD98-8D7EDDE7A95C}" type="datetimeFigureOut">
              <a:rPr lang="en-US" smtClean="0"/>
              <a:t>1/10/22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87A18-80EE-1D44-9C78-B7F26F2C5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908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B5CC4-5BDF-BB42-BD98-8D7EDDE7A95C}" type="datetimeFigureOut">
              <a:rPr lang="en-US" smtClean="0"/>
              <a:t>1/10/22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87A18-80EE-1D44-9C78-B7F26F2C5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147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B5CC4-5BDF-BB42-BD98-8D7EDDE7A95C}" type="datetimeFigureOut">
              <a:rPr lang="en-US" smtClean="0"/>
              <a:t>1/10/22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87A18-80EE-1D44-9C78-B7F26F2C5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347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B5CC4-5BDF-BB42-BD98-8D7EDDE7A95C}" type="datetimeFigureOut">
              <a:rPr lang="en-US" smtClean="0"/>
              <a:t>1/10/22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87A18-80EE-1D44-9C78-B7F26F2C5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66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B5CC4-5BDF-BB42-BD98-8D7EDDE7A95C}" type="datetimeFigureOut">
              <a:rPr lang="en-US" smtClean="0"/>
              <a:t>1/10/22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87A18-80EE-1D44-9C78-B7F26F2C5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370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B5CC4-5BDF-BB42-BD98-8D7EDDE7A95C}" type="datetimeFigureOut">
              <a:rPr lang="en-US" smtClean="0"/>
              <a:t>1/10/22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87A18-80EE-1D44-9C78-B7F26F2C5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762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B5CC4-5BDF-BB42-BD98-8D7EDDE7A95C}" type="datetimeFigureOut">
              <a:rPr lang="en-US" smtClean="0"/>
              <a:t>1/10/22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B587A18-80EE-1D44-9C78-B7F26F2C5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04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4" r:id="rId1"/>
    <p:sldLayoutId id="2147483935" r:id="rId2"/>
    <p:sldLayoutId id="2147483936" r:id="rId3"/>
    <p:sldLayoutId id="2147483937" r:id="rId4"/>
    <p:sldLayoutId id="2147483938" r:id="rId5"/>
    <p:sldLayoutId id="2147483939" r:id="rId6"/>
    <p:sldLayoutId id="2147483940" r:id="rId7"/>
    <p:sldLayoutId id="2147483941" r:id="rId8"/>
    <p:sldLayoutId id="2147483942" r:id="rId9"/>
    <p:sldLayoutId id="2147483943" r:id="rId10"/>
    <p:sldLayoutId id="2147483944" r:id="rId11"/>
    <p:sldLayoutId id="2147483945" r:id="rId12"/>
    <p:sldLayoutId id="2147483946" r:id="rId13"/>
    <p:sldLayoutId id="2147483947" r:id="rId14"/>
    <p:sldLayoutId id="2147483948" r:id="rId15"/>
    <p:sldLayoutId id="214748394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BD727-D8DC-2F4A-A05C-EC79DCE41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943" y="607774"/>
            <a:ext cx="8596668" cy="1320800"/>
          </a:xfrm>
        </p:spPr>
        <p:txBody>
          <a:bodyPr/>
          <a:lstStyle/>
          <a:p>
            <a:r>
              <a:rPr lang="en-US" dirty="0"/>
              <a:t>Design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96A8A8-8162-BD43-840A-015C92908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9313" y="1966728"/>
            <a:ext cx="5913471" cy="3880773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Use separate daemons but </a:t>
            </a:r>
            <a:r>
              <a:rPr lang="en-US" b="1" dirty="0"/>
              <a:t>common code</a:t>
            </a:r>
            <a:r>
              <a:rPr lang="en-US" dirty="0"/>
              <a:t>.</a:t>
            </a:r>
          </a:p>
          <a:p>
            <a:r>
              <a:rPr lang="en-US" dirty="0"/>
              <a:t>Since major portion of the protocol is common for IPv4 and IPv6, therefore same code can be re-used.</a:t>
            </a:r>
          </a:p>
          <a:p>
            <a:r>
              <a:rPr lang="en-US" dirty="0"/>
              <a:t>2 separate instances of </a:t>
            </a:r>
            <a:r>
              <a:rPr lang="en-US" dirty="0" err="1"/>
              <a:t>pimd</a:t>
            </a:r>
            <a:r>
              <a:rPr lang="en-US" dirty="0"/>
              <a:t> daemon will be running. (compile separate binaries for IPv4 and IPv6 from the same code).</a:t>
            </a:r>
          </a:p>
          <a:p>
            <a:r>
              <a:rPr lang="en-US" dirty="0"/>
              <a:t>Same data structures can be re-used.</a:t>
            </a:r>
          </a:p>
          <a:p>
            <a:r>
              <a:rPr lang="en-US" dirty="0"/>
              <a:t>IGMP data structures to be reused for MLD. Change the data structure names to a common one.</a:t>
            </a:r>
          </a:p>
          <a:p>
            <a:r>
              <a:rPr lang="en-US" dirty="0"/>
              <a:t>PIM protocol data structures can be reused.</a:t>
            </a:r>
          </a:p>
          <a:p>
            <a:r>
              <a:rPr lang="en-US" dirty="0"/>
              <a:t>Extend the data structures to accommodate ipv6 addresses.</a:t>
            </a:r>
          </a:p>
          <a:p>
            <a:r>
              <a:rPr lang="en-US" dirty="0"/>
              <a:t>Register hook functions for ipv4 and ipv6 specific functions calls.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45ABCE1-43A4-8249-A9E0-B4FA54A09B9F}"/>
              </a:ext>
            </a:extLst>
          </p:cNvPr>
          <p:cNvSpPr/>
          <p:nvPr/>
        </p:nvSpPr>
        <p:spPr>
          <a:xfrm>
            <a:off x="563790" y="2752424"/>
            <a:ext cx="4563122" cy="27520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VTYSH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168C327-7717-AB48-8A01-124394E0A9F1}"/>
              </a:ext>
            </a:extLst>
          </p:cNvPr>
          <p:cNvSpPr/>
          <p:nvPr/>
        </p:nvSpPr>
        <p:spPr>
          <a:xfrm>
            <a:off x="563790" y="3535878"/>
            <a:ext cx="719091" cy="25523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bgpd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8A720E2-3409-0845-AB8A-C22947377DB8}"/>
              </a:ext>
            </a:extLst>
          </p:cNvPr>
          <p:cNvSpPr/>
          <p:nvPr/>
        </p:nvSpPr>
        <p:spPr>
          <a:xfrm>
            <a:off x="1426195" y="3544878"/>
            <a:ext cx="763549" cy="25523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ospfd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71C83D5-53A7-044C-BF4A-E476D8A69288}"/>
              </a:ext>
            </a:extLst>
          </p:cNvPr>
          <p:cNvSpPr/>
          <p:nvPr/>
        </p:nvSpPr>
        <p:spPr>
          <a:xfrm>
            <a:off x="2342145" y="3535878"/>
            <a:ext cx="818596" cy="25523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pimd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1CCF6B3-F50D-374B-B846-1C7B8FA19CCA}"/>
              </a:ext>
            </a:extLst>
          </p:cNvPr>
          <p:cNvSpPr/>
          <p:nvPr/>
        </p:nvSpPr>
        <p:spPr>
          <a:xfrm>
            <a:off x="4397732" y="3535878"/>
            <a:ext cx="719091" cy="25523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….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8C9F4A9-475D-B648-9395-57F6D6CC7CFA}"/>
              </a:ext>
            </a:extLst>
          </p:cNvPr>
          <p:cNvSpPr/>
          <p:nvPr/>
        </p:nvSpPr>
        <p:spPr>
          <a:xfrm>
            <a:off x="563790" y="4576241"/>
            <a:ext cx="4563122" cy="27520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ZEBRA (RIB)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DDD6C2-1B1C-B347-A94A-FA9CCE4DF6DE}"/>
              </a:ext>
            </a:extLst>
          </p:cNvPr>
          <p:cNvSpPr/>
          <p:nvPr/>
        </p:nvSpPr>
        <p:spPr>
          <a:xfrm>
            <a:off x="563790" y="5452789"/>
            <a:ext cx="4563122" cy="27520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KERNEL(FIB)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E90DBB1-294B-324B-B012-2523200DA93F}"/>
              </a:ext>
            </a:extLst>
          </p:cNvPr>
          <p:cNvCxnSpPr>
            <a:cxnSpLocks/>
            <a:endCxn id="5" idx="0"/>
          </p:cNvCxnSpPr>
          <p:nvPr/>
        </p:nvCxnSpPr>
        <p:spPr>
          <a:xfrm>
            <a:off x="923335" y="3027631"/>
            <a:ext cx="1" cy="508247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CE766AF-EE5E-4B4A-849A-3E97AEB6C7FC}"/>
              </a:ext>
            </a:extLst>
          </p:cNvPr>
          <p:cNvCxnSpPr/>
          <p:nvPr/>
        </p:nvCxnSpPr>
        <p:spPr>
          <a:xfrm>
            <a:off x="2751443" y="3023808"/>
            <a:ext cx="1" cy="508247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346541C-A006-0447-BD02-9F49C2C5F602}"/>
              </a:ext>
            </a:extLst>
          </p:cNvPr>
          <p:cNvCxnSpPr/>
          <p:nvPr/>
        </p:nvCxnSpPr>
        <p:spPr>
          <a:xfrm>
            <a:off x="3777610" y="3033233"/>
            <a:ext cx="1" cy="508247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4A4277B-D3DE-8D40-A7CD-AFFE971B1EDB}"/>
              </a:ext>
            </a:extLst>
          </p:cNvPr>
          <p:cNvCxnSpPr/>
          <p:nvPr/>
        </p:nvCxnSpPr>
        <p:spPr>
          <a:xfrm>
            <a:off x="4757277" y="3023808"/>
            <a:ext cx="1" cy="508247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A70BBC2-8B41-3743-A4D3-C3483AF9AEBB}"/>
              </a:ext>
            </a:extLst>
          </p:cNvPr>
          <p:cNvCxnSpPr>
            <a:cxnSpLocks/>
            <a:stCxn id="9" idx="2"/>
            <a:endCxn id="10" idx="0"/>
          </p:cNvCxnSpPr>
          <p:nvPr/>
        </p:nvCxnSpPr>
        <p:spPr>
          <a:xfrm>
            <a:off x="2845351" y="4851448"/>
            <a:ext cx="0" cy="601341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43E6921E-253C-2A40-8EC5-3BAEA2AC9DA5}"/>
              </a:ext>
            </a:extLst>
          </p:cNvPr>
          <p:cNvCxnSpPr>
            <a:cxnSpLocks/>
          </p:cNvCxnSpPr>
          <p:nvPr/>
        </p:nvCxnSpPr>
        <p:spPr>
          <a:xfrm>
            <a:off x="924777" y="3767175"/>
            <a:ext cx="0" cy="866663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E73F2A55-2F57-EF46-B275-8A526D68CEB7}"/>
              </a:ext>
            </a:extLst>
          </p:cNvPr>
          <p:cNvCxnSpPr>
            <a:cxnSpLocks/>
          </p:cNvCxnSpPr>
          <p:nvPr/>
        </p:nvCxnSpPr>
        <p:spPr>
          <a:xfrm>
            <a:off x="2732076" y="3775575"/>
            <a:ext cx="0" cy="800666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6D16837E-6F24-1D48-8FE0-27515AD4CAF1}"/>
              </a:ext>
            </a:extLst>
          </p:cNvPr>
          <p:cNvCxnSpPr>
            <a:cxnSpLocks/>
          </p:cNvCxnSpPr>
          <p:nvPr/>
        </p:nvCxnSpPr>
        <p:spPr>
          <a:xfrm>
            <a:off x="3744676" y="3767175"/>
            <a:ext cx="0" cy="866663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6E690395-CF12-6445-B426-210271AB3641}"/>
              </a:ext>
            </a:extLst>
          </p:cNvPr>
          <p:cNvCxnSpPr>
            <a:cxnSpLocks/>
          </p:cNvCxnSpPr>
          <p:nvPr/>
        </p:nvCxnSpPr>
        <p:spPr>
          <a:xfrm>
            <a:off x="4757277" y="3752270"/>
            <a:ext cx="0" cy="881568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0" name="Rectangle 39">
            <a:extLst>
              <a:ext uri="{FF2B5EF4-FFF2-40B4-BE49-F238E27FC236}">
                <a16:creationId xmlns:a16="http://schemas.microsoft.com/office/drawing/2014/main" id="{5967E8D8-42E8-C246-B21C-DCA113CC9967}"/>
              </a:ext>
            </a:extLst>
          </p:cNvPr>
          <p:cNvSpPr/>
          <p:nvPr/>
        </p:nvSpPr>
        <p:spPr>
          <a:xfrm>
            <a:off x="3411667" y="3535878"/>
            <a:ext cx="719091" cy="25523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pimd</a:t>
            </a:r>
            <a:endParaRPr lang="en-US" dirty="0"/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198B7D9C-C544-834F-972E-8CD2BC2559B8}"/>
              </a:ext>
            </a:extLst>
          </p:cNvPr>
          <p:cNvCxnSpPr>
            <a:cxnSpLocks/>
            <a:stCxn id="6" idx="2"/>
          </p:cNvCxnSpPr>
          <p:nvPr/>
        </p:nvCxnSpPr>
        <p:spPr>
          <a:xfrm>
            <a:off x="1807970" y="3800111"/>
            <a:ext cx="0" cy="833727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2E6919AC-DCD7-314B-9682-73B7F780773C}"/>
              </a:ext>
            </a:extLst>
          </p:cNvPr>
          <p:cNvCxnSpPr>
            <a:cxnSpLocks/>
            <a:endCxn id="6" idx="0"/>
          </p:cNvCxnSpPr>
          <p:nvPr/>
        </p:nvCxnSpPr>
        <p:spPr>
          <a:xfrm>
            <a:off x="1807970" y="3043783"/>
            <a:ext cx="0" cy="501095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B4EF29C8-21F2-2C4F-A0F0-87CF867C186D}"/>
              </a:ext>
            </a:extLst>
          </p:cNvPr>
          <p:cNvSpPr txBox="1"/>
          <p:nvPr/>
        </p:nvSpPr>
        <p:spPr>
          <a:xfrm>
            <a:off x="2268011" y="3907115"/>
            <a:ext cx="1016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For IPv4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D31E375-CA1D-0941-B654-AA16B94B7E88}"/>
              </a:ext>
            </a:extLst>
          </p:cNvPr>
          <p:cNvSpPr txBox="1"/>
          <p:nvPr/>
        </p:nvSpPr>
        <p:spPr>
          <a:xfrm>
            <a:off x="3303576" y="3930633"/>
            <a:ext cx="102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For IPV6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5C5554AC-80CD-484F-82C6-07D3800F7D57}"/>
              </a:ext>
            </a:extLst>
          </p:cNvPr>
          <p:cNvCxnSpPr>
            <a:cxnSpLocks/>
          </p:cNvCxnSpPr>
          <p:nvPr/>
        </p:nvCxnSpPr>
        <p:spPr>
          <a:xfrm>
            <a:off x="3989847" y="3800111"/>
            <a:ext cx="0" cy="1652678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23F46BF3-C7BC-D548-88F0-21B3A7451243}"/>
              </a:ext>
            </a:extLst>
          </p:cNvPr>
          <p:cNvCxnSpPr>
            <a:cxnSpLocks/>
          </p:cNvCxnSpPr>
          <p:nvPr/>
        </p:nvCxnSpPr>
        <p:spPr>
          <a:xfrm>
            <a:off x="3061592" y="3800111"/>
            <a:ext cx="0" cy="1652678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0608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E7589-3795-B342-BAAC-DC0C12DA7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F39574-B6C2-2E47-BDAA-D49F6F5501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5AA86DB-1BE6-3245-9DB8-312424D2C21E}"/>
              </a:ext>
            </a:extLst>
          </p:cNvPr>
          <p:cNvSpPr/>
          <p:nvPr/>
        </p:nvSpPr>
        <p:spPr>
          <a:xfrm>
            <a:off x="2912165" y="2380422"/>
            <a:ext cx="3260035" cy="104857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 dirty="0"/>
          </a:p>
          <a:p>
            <a:pPr algn="ctr"/>
            <a:endParaRPr lang="en-US" b="1" dirty="0"/>
          </a:p>
          <a:p>
            <a:pPr algn="ctr"/>
            <a:r>
              <a:rPr lang="en-US" b="1" dirty="0" err="1"/>
              <a:t>pimd</a:t>
            </a:r>
            <a:endParaRPr lang="en-US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CE7809D-E398-194C-B043-E5AD7916D764}"/>
              </a:ext>
            </a:extLst>
          </p:cNvPr>
          <p:cNvSpPr/>
          <p:nvPr/>
        </p:nvSpPr>
        <p:spPr>
          <a:xfrm>
            <a:off x="3379304" y="2643809"/>
            <a:ext cx="765313" cy="3379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IGMP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8CEB11-6AB4-6241-9FCA-546FA4EBACBA}"/>
              </a:ext>
            </a:extLst>
          </p:cNvPr>
          <p:cNvSpPr/>
          <p:nvPr/>
        </p:nvSpPr>
        <p:spPr>
          <a:xfrm>
            <a:off x="4737652" y="2643809"/>
            <a:ext cx="765313" cy="3379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PIM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A0E323E-42D7-3D4E-B405-DED682851E3E}"/>
              </a:ext>
            </a:extLst>
          </p:cNvPr>
          <p:cNvSpPr/>
          <p:nvPr/>
        </p:nvSpPr>
        <p:spPr>
          <a:xfrm>
            <a:off x="2912165" y="4411318"/>
            <a:ext cx="3260035" cy="104857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 dirty="0"/>
          </a:p>
          <a:p>
            <a:pPr algn="ctr"/>
            <a:endParaRPr lang="en-US" b="1" dirty="0"/>
          </a:p>
          <a:p>
            <a:pPr algn="ctr"/>
            <a:r>
              <a:rPr lang="en-US" b="1" dirty="0"/>
              <a:t>pim6d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F6E43D4-6A8D-1242-B32D-FC584A7CC473}"/>
              </a:ext>
            </a:extLst>
          </p:cNvPr>
          <p:cNvSpPr/>
          <p:nvPr/>
        </p:nvSpPr>
        <p:spPr>
          <a:xfrm>
            <a:off x="3379304" y="4674705"/>
            <a:ext cx="765313" cy="3379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MLD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C46D888-4A0C-9F4A-BD3F-0EBA8C9699A7}"/>
              </a:ext>
            </a:extLst>
          </p:cNvPr>
          <p:cNvSpPr/>
          <p:nvPr/>
        </p:nvSpPr>
        <p:spPr>
          <a:xfrm>
            <a:off x="4737652" y="4674705"/>
            <a:ext cx="765313" cy="3379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PIM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DC87D1C-4EE4-574C-928C-0970205FB986}"/>
              </a:ext>
            </a:extLst>
          </p:cNvPr>
          <p:cNvCxnSpPr>
            <a:endCxn id="6" idx="1"/>
          </p:cNvCxnSpPr>
          <p:nvPr/>
        </p:nvCxnSpPr>
        <p:spPr>
          <a:xfrm>
            <a:off x="4144617" y="2812774"/>
            <a:ext cx="5930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8DDEB03-8C84-DD4F-9B7D-915A10853D39}"/>
              </a:ext>
            </a:extLst>
          </p:cNvPr>
          <p:cNvCxnSpPr>
            <a:stCxn id="9" idx="3"/>
            <a:endCxn id="10" idx="1"/>
          </p:cNvCxnSpPr>
          <p:nvPr/>
        </p:nvCxnSpPr>
        <p:spPr>
          <a:xfrm>
            <a:off x="4144617" y="4843670"/>
            <a:ext cx="5930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203690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{8235827E-2D4F-474A-AE36-5032A0FC9135}tf10001060</Template>
  <TotalTime>3</TotalTime>
  <Words>132</Words>
  <Application>Microsoft Macintosh PowerPoint</Application>
  <PresentationFormat>Widescreen</PresentationFormat>
  <Paragraphs>30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</vt:lpstr>
      <vt:lpstr>Design Approach</vt:lpstr>
      <vt:lpstr>Design Approach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MLD and PIMv6 Design</dc:title>
  <dc:creator>Mobashshera Rasool</dc:creator>
  <cp:lastModifiedBy>Mobashshera Rasool</cp:lastModifiedBy>
  <cp:revision>1</cp:revision>
  <dcterms:created xsi:type="dcterms:W3CDTF">2022-01-10T08:06:23Z</dcterms:created>
  <dcterms:modified xsi:type="dcterms:W3CDTF">2022-01-10T08:16:14Z</dcterms:modified>
</cp:coreProperties>
</file>