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32" r:id="rId5"/>
    <p:sldMasterId id="2147483744" r:id="rId6"/>
    <p:sldMasterId id="2147483768" r:id="rId7"/>
  </p:sldMasterIdLst>
  <p:sldIdLst>
    <p:sldId id="256" r:id="rId8"/>
    <p:sldId id="263" r:id="rId9"/>
    <p:sldId id="264" r:id="rId10"/>
    <p:sldId id="257" r:id="rId11"/>
    <p:sldId id="261" r:id="rId12"/>
    <p:sldId id="262" r:id="rId13"/>
    <p:sldId id="265" r:id="rId14"/>
    <p:sldId id="258" r:id="rId15"/>
    <p:sldId id="260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884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464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843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45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7292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2954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837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8124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29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3905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082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4897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100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8927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6718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1" strike="noStrik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742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4333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32922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6613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52314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015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31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6475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39987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91363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0781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97891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0968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75512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9086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732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85643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222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8909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56308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09443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73189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4550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15572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2453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86022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 anchor="t">
            <a:noAutofit/>
          </a:bodyPr>
          <a:lstStyle>
            <a:lvl1pPr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60545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</p:spPr>
        <p:txBody>
          <a:bodyPr/>
          <a:lstStyle/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250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69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42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FF436-BCE8-4AA8-BD26-8FDC39A20978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B98AC-147D-45E4-A3F0-E7C1A91A9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332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0F969-D97C-47F0-959B-1F93DF784EE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207F7-66B7-4919-80FA-4237B568E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820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6A0F6-7C0E-49A4-AA7E-2FA288A5AB7B}" type="datetimeFigureOut">
              <a:rPr lang="en-US" smtClean="0"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F88C1-E10E-49BF-B841-D5C961B7F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292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1554480"/>
            <a:ext cx="2073348" cy="1979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1547036"/>
            <a:ext cx="4222308" cy="3886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Standard Office theme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No subtitle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47800" y="762000"/>
            <a:ext cx="2895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/>
            <a:r>
              <a:rPr lang="en-US" dirty="0" smtClean="0"/>
              <a:t>Fill: RGB(79,129,189)</a:t>
            </a:r>
          </a:p>
          <a:p>
            <a:pPr marL="457200"/>
            <a:r>
              <a:rPr lang="en-US" dirty="0" smtClean="0"/>
              <a:t>Text: white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05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chemeClr val="bg2">
                <a:tint val="80000"/>
                <a:lumMod val="100000"/>
              </a:schemeClr>
            </a:gs>
            <a:gs pos="100000">
              <a:schemeClr val="bg2">
                <a:tint val="100000"/>
                <a:lumMod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Trade show 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White text on a blue background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648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Office theme again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a solid fill defined in the slide layout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660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Radial Gradient Fill On Slide Layout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734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Austin Theme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48200" y="3886200"/>
            <a:ext cx="29718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Text in a </a:t>
            </a:r>
            <a:r>
              <a:rPr lang="en-US" dirty="0" err="1" smtClean="0"/>
              <a:t>autoshape</a:t>
            </a:r>
            <a:r>
              <a:rPr lang="en-US" dirty="0" smtClean="0"/>
              <a:t> is white</a:t>
            </a:r>
          </a:p>
          <a:p>
            <a:pPr algn="ctr"/>
            <a:r>
              <a:rPr lang="en-US" dirty="0" smtClean="0"/>
              <a:t>Fill: RGB(148, 198,0)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683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This slide overrides master background with a texture fill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3276600"/>
            <a:ext cx="18288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774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 slide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Slide layout turns off graphics from the master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390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Overridden background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Slide background overrides slide master.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Also, background graphics is suppressed.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986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Treck</a:t>
            </a:r>
            <a:r>
              <a:rPr lang="en-US" dirty="0" smtClean="0"/>
              <a:t> theme is sandy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Text in the title is capitalized (in fact it is lower-case)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002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Darker background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header in the </a:t>
            </a:r>
            <a:r>
              <a:rPr lang="en-US" dirty="0" err="1" smtClean="0"/>
              <a:t>treck</a:t>
            </a:r>
            <a:r>
              <a:rPr lang="en-US" dirty="0" smtClean="0"/>
              <a:t> theme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193231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radeshow">
  <a:themeElements>
    <a:clrScheme name="Tradeshow">
      <a:dk1>
        <a:srgbClr val="3F3F3F"/>
      </a:dk1>
      <a:lt1>
        <a:srgbClr val="FFFFFF"/>
      </a:lt1>
      <a:dk2>
        <a:srgbClr val="7DAFC3"/>
      </a:dk2>
      <a:lt2>
        <a:srgbClr val="E5E4DF"/>
      </a:lt2>
      <a:accent1>
        <a:srgbClr val="7C959A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79A4"/>
      </a:hlink>
      <a:folHlink>
        <a:srgbClr val="595959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63</TotalTime>
  <Words>112</Words>
  <Application>Microsoft Office PowerPoint</Application>
  <PresentationFormat>On-screen Show 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Office Theme</vt:lpstr>
      <vt:lpstr>Custom Design</vt:lpstr>
      <vt:lpstr>Austin</vt:lpstr>
      <vt:lpstr>1_Custom Design</vt:lpstr>
      <vt:lpstr>Trek</vt:lpstr>
      <vt:lpstr>2_Custom Design</vt:lpstr>
      <vt:lpstr>Tradeshow</vt:lpstr>
      <vt:lpstr>Standard Office theme</vt:lpstr>
      <vt:lpstr>Office theme again</vt:lpstr>
      <vt:lpstr>Radial Gradient Fill On Slide Layout</vt:lpstr>
      <vt:lpstr>Austin Theme</vt:lpstr>
      <vt:lpstr>This slide overrides master background with a texture fill</vt:lpstr>
      <vt:lpstr>Title slide</vt:lpstr>
      <vt:lpstr>Overridden background</vt:lpstr>
      <vt:lpstr>Treck theme is sandy</vt:lpstr>
      <vt:lpstr>Section header in the treck theme</vt:lpstr>
      <vt:lpstr>Trade show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Office theme</dc:title>
  <dc:creator>yegor</dc:creator>
  <cp:lastModifiedBy>Yegor Kozlov</cp:lastModifiedBy>
  <cp:revision>16</cp:revision>
  <dcterms:created xsi:type="dcterms:W3CDTF">2006-08-16T00:00:00Z</dcterms:created>
  <dcterms:modified xsi:type="dcterms:W3CDTF">2011-11-10T13:51:11Z</dcterms:modified>
</cp:coreProperties>
</file>