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176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354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530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706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5884" algn="l" defTabSz="914354" rtl="0" eaLnBrk="1" latinLnBrk="0" hangingPunct="1"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060" algn="l" defTabSz="914354" rtl="0" eaLnBrk="1" latinLnBrk="0" hangingPunct="1"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236" algn="l" defTabSz="914354" rtl="0" eaLnBrk="1" latinLnBrk="0" hangingPunct="1"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413" algn="l" defTabSz="914354" rtl="0" eaLnBrk="1" latinLnBrk="0" hangingPunct="1">
      <a:defRPr sz="3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350" autoAdjust="0"/>
  </p:normalViewPr>
  <p:slideViewPr>
    <p:cSldViewPr>
      <p:cViewPr varScale="1">
        <p:scale>
          <a:sx n="55" d="100"/>
          <a:sy n="55" d="100"/>
        </p:scale>
        <p:origin x="-96" y="-354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EA1A0-2859-4C07-BF83-C6A8BE473ABB}" type="datetimeFigureOut">
              <a:rPr lang="en-US" smtClean="0"/>
              <a:pPr/>
              <a:t>5/28/2010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8F84-6E24-4725-9854-4124DF0AF1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176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5884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D8F84-6E24-4725-9854-4124DF0AF1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30039" tIns="65020" rIns="130039" bIns="650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275842"/>
            <a:ext cx="11704320" cy="6436925"/>
          </a:xfrm>
          <a:prstGeom prst="rect">
            <a:avLst/>
          </a:prstGeom>
        </p:spPr>
        <p:txBody>
          <a:bodyPr vert="horz" lIns="130039" tIns="65020" rIns="130039" bIns="650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1300393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47" indent="-487647" algn="l" defTabSz="1300393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6569" indent="-406374" algn="l" defTabSz="1300393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492" indent="-325098" algn="l" defTabSz="1300393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5688" indent="-325098" algn="l" defTabSz="130039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885" indent="-325098" algn="l" defTabSz="1300393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81" indent="-325098" algn="l" defTabSz="13003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278" indent="-325098" algn="l" defTabSz="13003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475" indent="-325098" algn="l" defTabSz="13003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671" indent="-325098" algn="l" defTabSz="13003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197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9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9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86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8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8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376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57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Pages>0</Pages>
  <Words>2</Words>
  <Characters>0</Characters>
  <PresentationFormat>Custom</PresentationFormat>
  <Lines>0</Lines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subject/>
  <dc:creator/>
  <cp:keywords/>
  <dc:description/>
  <cp:lastModifiedBy>IT Client Services</cp:lastModifiedBy>
  <cp:revision>24</cp:revision>
  <dcterms:modified xsi:type="dcterms:W3CDTF">2010-05-28T23:55:23Z</dcterms:modified>
</cp:coreProperties>
</file>