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0" autoAdjust="0"/>
    <p:restoredTop sz="94660"/>
  </p:normalViewPr>
  <p:slideViewPr>
    <p:cSldViewPr snapToGrid="0">
      <p:cViewPr varScale="1">
        <p:scale>
          <a:sx n="60" d="100"/>
          <a:sy n="60" d="100"/>
        </p:scale>
        <p:origin x="53" y="4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087C-3C5E-4C82-B7D5-7D6D2D47CCD6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64A96-64D7-4DDD-8639-9297F82D451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7104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087C-3C5E-4C82-B7D5-7D6D2D47CCD6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64A96-64D7-4DDD-8639-9297F82D451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5159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087C-3C5E-4C82-B7D5-7D6D2D47CCD6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64A96-64D7-4DDD-8639-9297F82D451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0665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087C-3C5E-4C82-B7D5-7D6D2D47CCD6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64A96-64D7-4DDD-8639-9297F82D451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7295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087C-3C5E-4C82-B7D5-7D6D2D47CCD6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64A96-64D7-4DDD-8639-9297F82D451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131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087C-3C5E-4C82-B7D5-7D6D2D47CCD6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64A96-64D7-4DDD-8639-9297F82D451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7554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087C-3C5E-4C82-B7D5-7D6D2D47CCD6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64A96-64D7-4DDD-8639-9297F82D451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598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087C-3C5E-4C82-B7D5-7D6D2D47CCD6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64A96-64D7-4DDD-8639-9297F82D451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1075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087C-3C5E-4C82-B7D5-7D6D2D47CCD6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64A96-64D7-4DDD-8639-9297F82D451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167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087C-3C5E-4C82-B7D5-7D6D2D47CCD6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64A96-64D7-4DDD-8639-9297F82D451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8823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087C-3C5E-4C82-B7D5-7D6D2D47CCD6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64A96-64D7-4DDD-8639-9297F82D451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2427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9087C-3C5E-4C82-B7D5-7D6D2D47CCD6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64A96-64D7-4DDD-8639-9297F82D451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6560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488956"/>
              </p:ext>
            </p:extLst>
          </p:nvPr>
        </p:nvGraphicFramePr>
        <p:xfrm>
          <a:off x="2032000" y="719666"/>
          <a:ext cx="8128001" cy="3214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53875388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00281108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449563555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3021590295"/>
                    </a:ext>
                  </a:extLst>
                </a:gridCol>
                <a:gridCol w="1485901">
                  <a:extLst>
                    <a:ext uri="{9D8B030D-6E8A-4147-A177-3AD203B41FA5}">
                      <a16:colId xmlns:a16="http://schemas.microsoft.com/office/drawing/2014/main" val="106494145"/>
                    </a:ext>
                  </a:extLst>
                </a:gridCol>
                <a:gridCol w="1920875">
                  <a:extLst>
                    <a:ext uri="{9D8B030D-6E8A-4147-A177-3AD203B41FA5}">
                      <a16:colId xmlns:a16="http://schemas.microsoft.com/office/drawing/2014/main" val="2049424634"/>
                    </a:ext>
                  </a:extLst>
                </a:gridCol>
              </a:tblGrid>
              <a:tr h="461434">
                <a:tc>
                  <a:txBody>
                    <a:bodyPr/>
                    <a:lstStyle/>
                    <a:p>
                      <a:pPr algn="r"/>
                      <a:r>
                        <a:rPr lang="de-DE" dirty="0"/>
                        <a:t>Header1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dirty="0"/>
                        <a:t>Header2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dirty="0"/>
                        <a:t>H</a:t>
                      </a:r>
                      <a:br>
                        <a:rPr lang="de-DE" dirty="0"/>
                      </a:br>
                      <a:r>
                        <a:rPr lang="de-DE" dirty="0"/>
                        <a:t>e</a:t>
                      </a:r>
                      <a:br>
                        <a:rPr lang="de-DE" dirty="0"/>
                      </a:br>
                      <a:r>
                        <a:rPr lang="de-DE" dirty="0"/>
                        <a:t>a</a:t>
                      </a:r>
                      <a:br>
                        <a:rPr lang="de-DE" dirty="0"/>
                      </a:br>
                      <a:r>
                        <a:rPr lang="de-DE" dirty="0"/>
                        <a:t>d</a:t>
                      </a:r>
                      <a:br>
                        <a:rPr lang="de-DE" dirty="0"/>
                      </a:br>
                      <a:r>
                        <a:rPr lang="de-DE" dirty="0"/>
                        <a:t>e</a:t>
                      </a:r>
                      <a:br>
                        <a:rPr lang="de-DE" dirty="0"/>
                      </a:br>
                      <a:r>
                        <a:rPr lang="de-DE" dirty="0"/>
                        <a:t>r</a:t>
                      </a:r>
                      <a:br>
                        <a:rPr lang="de-DE" dirty="0"/>
                      </a:br>
                      <a:r>
                        <a:rPr lang="de-DE" dirty="0"/>
                        <a:t>3</a:t>
                      </a:r>
                    </a:p>
                  </a:txBody>
                  <a:tcPr marL="137160" marR="137160" marT="137160" marB="137160" vert="vert270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751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Lorem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dirty="0"/>
                        <a:t>Ipsum</a:t>
                      </a:r>
                    </a:p>
                  </a:txBody>
                  <a:tcPr>
                    <a:lnR w="762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dirty="0"/>
                        <a:t>dolor sit</a:t>
                      </a:r>
                    </a:p>
                  </a:txBody>
                  <a:tcPr marL="137160" marR="137160" marT="137160" marB="137160">
                    <a:lnL w="762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amet, consetetur</a:t>
                      </a: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31052177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de-DE" dirty="0"/>
                        <a:t>sadipscing elitr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dirty="0"/>
                        <a:t>sed diam nonumy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de-DE" dirty="0"/>
                        <a:t>eirmod </a:t>
                      </a:r>
                    </a:p>
                  </a:txBody>
                  <a:tcPr vert="vert270">
                    <a:lnT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r>
                        <a:rPr lang="fr-FR" dirty="0" err="1"/>
                        <a:t>tempor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invidunt</a:t>
                      </a:r>
                      <a:r>
                        <a:rPr lang="fr-FR" dirty="0"/>
                        <a:t> ut </a:t>
                      </a:r>
                      <a:r>
                        <a:rPr lang="fr-FR" dirty="0" err="1"/>
                        <a:t>labore</a:t>
                      </a:r>
                      <a:r>
                        <a:rPr lang="fr-FR" dirty="0"/>
                        <a:t> et </a:t>
                      </a:r>
                      <a:r>
                        <a:rPr lang="fr-FR" dirty="0" err="1"/>
                        <a:t>dolore</a:t>
                      </a:r>
                      <a:r>
                        <a:rPr lang="fr-FR" dirty="0"/>
                        <a:t> magna </a:t>
                      </a:r>
                      <a:r>
                        <a:rPr lang="fr-FR" dirty="0" err="1"/>
                        <a:t>aliquyam</a:t>
                      </a:r>
                      <a:endParaRPr lang="de-DE" dirty="0"/>
                    </a:p>
                  </a:txBody>
                  <a:tcPr>
                    <a:lnT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r>
                        <a:rPr lang="de-DE" dirty="0"/>
                        <a:t>erat, sed diam voluptua. At vero eos et accusam et justo</a:t>
                      </a:r>
                    </a:p>
                  </a:txBody>
                  <a:tcPr vert="vert"/>
                </a:tc>
                <a:extLst>
                  <a:ext uri="{0D108BD9-81ED-4DB2-BD59-A6C34878D82A}">
                    <a16:rowId xmlns:a16="http://schemas.microsoft.com/office/drawing/2014/main" val="4294552125"/>
                  </a:ext>
                </a:extLst>
              </a:tr>
              <a:tr h="690034">
                <a:tc rowSpan="2">
                  <a:txBody>
                    <a:bodyPr/>
                    <a:lstStyle/>
                    <a:p>
                      <a:r>
                        <a:rPr lang="de-DE" dirty="0"/>
                        <a:t>duo dolores et 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rebum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Stet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53785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clita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kasd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167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gubergren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dirty="0"/>
                        <a:t>no sea takimata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dirty="0"/>
                        <a:t>sanctus est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Lorem ipsum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3439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dolor sit amet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dirty="0"/>
                        <a:t>consetetur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dirty="0"/>
                        <a:t>sadipscing elitr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sed diam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7504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3530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Andreas Beeker</dc:creator>
  <cp:lastModifiedBy>Andreas Beeker</cp:lastModifiedBy>
  <cp:revision>6</cp:revision>
  <dcterms:created xsi:type="dcterms:W3CDTF">2016-05-25T21:49:52Z</dcterms:created>
  <dcterms:modified xsi:type="dcterms:W3CDTF">2016-06-01T23:20:07Z</dcterms:modified>
</cp:coreProperties>
</file>