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6" autoAdjust="0"/>
    <p:restoredTop sz="94660"/>
  </p:normalViewPr>
  <p:slideViewPr>
    <p:cSldViewPr snapToGrid="0">
      <p:cViewPr varScale="1">
        <p:scale>
          <a:sx n="141" d="100"/>
          <a:sy n="141" d="100"/>
        </p:scale>
        <p:origin x="115" y="10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746F-BC07-42A0-9C09-94803D35FDC9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BB06-BBE9-42FD-A6F1-7D0775812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21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746F-BC07-42A0-9C09-94803D35FDC9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BB06-BBE9-42FD-A6F1-7D0775812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356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746F-BC07-42A0-9C09-94803D35FDC9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BB06-BBE9-42FD-A6F1-7D0775812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06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746F-BC07-42A0-9C09-94803D35FDC9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BB06-BBE9-42FD-A6F1-7D0775812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851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746F-BC07-42A0-9C09-94803D35FDC9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BB06-BBE9-42FD-A6F1-7D0775812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78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746F-BC07-42A0-9C09-94803D35FDC9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BB06-BBE9-42FD-A6F1-7D0775812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31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746F-BC07-42A0-9C09-94803D35FDC9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BB06-BBE9-42FD-A6F1-7D0775812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979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746F-BC07-42A0-9C09-94803D35FDC9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BB06-BBE9-42FD-A6F1-7D0775812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860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746F-BC07-42A0-9C09-94803D35FDC9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BB06-BBE9-42FD-A6F1-7D0775812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93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746F-BC07-42A0-9C09-94803D35FDC9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BB06-BBE9-42FD-A6F1-7D0775812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35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746F-BC07-42A0-9C09-94803D35FDC9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2BB06-BBE9-42FD-A6F1-7D0775812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77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1746F-BC07-42A0-9C09-94803D35FDC9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2BB06-BBE9-42FD-A6F1-7D0775812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469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1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François Beaune</dc:creator>
  <cp:lastModifiedBy>François Beaune</cp:lastModifiedBy>
  <cp:revision>1</cp:revision>
  <dcterms:created xsi:type="dcterms:W3CDTF">2017-09-12T08:32:06Z</dcterms:created>
  <dcterms:modified xsi:type="dcterms:W3CDTF">2017-09-12T08:32:26Z</dcterms:modified>
</cp:coreProperties>
</file>