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0">
              <a:schemeClr val="accent1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3">
                  <a:alpha val="50000"/>
                </a:schemeClr>
              </a:gs>
              <a:gs pos="50000">
                <a:schemeClr val="accent3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Solid Fill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Defined on the master slide:</a:t>
            </a:r>
          </a:p>
          <a:p>
            <a:r>
              <a:rPr lang="en-US" dirty="0" smtClean="0"/>
              <a:t>Tan, darker 10%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05000" y="457200"/>
            <a:ext cx="4572000" cy="1524000"/>
          </a:xfrm>
          <a:prstGeom prst="rect">
            <a:avLst/>
          </a:prstGeom>
          <a:noFill/>
          <a:ln w="127000">
            <a:gradFill>
              <a:gsLst>
                <a:gs pos="0">
                  <a:schemeClr val="tx2"/>
                </a:gs>
                <a:gs pos="50000">
                  <a:schemeClr val="accent2">
                    <a:lumMod val="50000"/>
                  </a:schemeClr>
                </a:gs>
                <a:gs pos="100000">
                  <a:schemeClr val="accent6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386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3000">
              <a:schemeClr val="accent3">
                <a:lumMod val="75000"/>
              </a:schemeClr>
            </a:gs>
            <a:gs pos="46000">
              <a:schemeClr val="accent2">
                <a:lumMod val="40000"/>
                <a:lumOff val="60000"/>
              </a:schemeClr>
            </a:gs>
            <a:gs pos="23000">
              <a:schemeClr val="accent1"/>
            </a:gs>
            <a:gs pos="100000">
              <a:schemeClr val="bg1">
                <a:lumMod val="95000"/>
              </a:schemeClr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  <a:alpha val="57000"/>
            </a:schemeClr>
          </a:soli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txBody>
          <a:bodyPr/>
          <a:lstStyle/>
          <a:p>
            <a:r>
              <a:rPr lang="en-US" dirty="0" smtClean="0"/>
              <a:t>Gradient Fill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4"/>
              </a:gs>
              <a:gs pos="100000">
                <a:schemeClr val="bg1">
                  <a:alpha val="21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dirty="0" smtClean="0"/>
              <a:t>Gradient stops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281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3">
                  <a:lumMod val="20000"/>
                  <a:lumOff val="80000"/>
                  <a:alpha val="57000"/>
                </a:schemeClr>
              </a:gs>
              <a:gs pos="50000">
                <a:schemeClr val="accent3">
                  <a:lumMod val="69000"/>
                  <a:alpha val="31000"/>
                </a:schemeClr>
              </a:gs>
              <a:gs pos="100000">
                <a:schemeClr val="accent3">
                  <a:lumMod val="50000"/>
                  <a:alpha val="6000"/>
                </a:schemeClr>
              </a:gs>
            </a:gsLst>
            <a:lin ang="2700000" scaled="1"/>
            <a:tileRect/>
          </a:gradFill>
        </p:spPr>
        <p:txBody>
          <a:bodyPr/>
          <a:lstStyle/>
          <a:p>
            <a:r>
              <a:rPr lang="en-US" dirty="0" smtClean="0"/>
              <a:t>Master Gradient Fill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 smtClean="0"/>
              <a:t>hello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3048000" y="3352800"/>
            <a:ext cx="1905000" cy="2362200"/>
          </a:xfrm>
          <a:prstGeom prst="triangle">
            <a:avLst/>
          </a:prstGeom>
          <a:blipFill dpi="0" rotWithShape="1">
            <a:blip r:embed="rId3">
              <a:alphaModFix amt="52000"/>
            </a:blip>
            <a:srcRect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943600" y="2286000"/>
            <a:ext cx="2438400" cy="2514600"/>
          </a:xfrm>
          <a:prstGeom prst="ellipse">
            <a:avLst/>
          </a:prstGeom>
          <a:blipFill dpi="0" rotWithShape="1">
            <a:blip r:embed="rId4">
              <a:alphaModFix amt="60000"/>
            </a:blip>
            <a:srcRect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un 5"/>
          <p:cNvSpPr/>
          <p:nvPr/>
        </p:nvSpPr>
        <p:spPr>
          <a:xfrm>
            <a:off x="685800" y="2667000"/>
            <a:ext cx="2667000" cy="2438400"/>
          </a:xfrm>
          <a:prstGeom prst="sun">
            <a:avLst/>
          </a:prstGeom>
          <a:solidFill>
            <a:schemeClr val="accent2">
              <a:lumMod val="60000"/>
              <a:lumOff val="40000"/>
              <a:alpha val="4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752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Texture: </a:t>
            </a:r>
            <a:r>
              <a:rPr lang="en-US" dirty="0" err="1" smtClean="0"/>
              <a:t>papirus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343400" y="1676400"/>
            <a:ext cx="2590800" cy="2031325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n-US" dirty="0" smtClean="0"/>
              <a:t>Gradient Fill</a:t>
            </a:r>
          </a:p>
          <a:p>
            <a:r>
              <a:rPr lang="en-US" dirty="0" smtClean="0"/>
              <a:t>A</a:t>
            </a:r>
          </a:p>
          <a:p>
            <a:r>
              <a:rPr lang="en-US" dirty="0" smtClean="0"/>
              <a:t>A</a:t>
            </a:r>
          </a:p>
          <a:p>
            <a:r>
              <a:rPr lang="en-US" dirty="0" smtClean="0"/>
              <a:t>A</a:t>
            </a:r>
          </a:p>
          <a:p>
            <a:r>
              <a:rPr lang="en-US" dirty="0" smtClean="0"/>
              <a:t>A</a:t>
            </a:r>
          </a:p>
          <a:p>
            <a:r>
              <a:rPr lang="en-US" dirty="0" err="1" smtClean="0"/>
              <a:t>Aa</a:t>
            </a:r>
            <a:endParaRPr lang="en-US" dirty="0" smtClean="0"/>
          </a:p>
          <a:p>
            <a:r>
              <a:rPr lang="en-US" dirty="0"/>
              <a:t>a</a:t>
            </a:r>
          </a:p>
        </p:txBody>
      </p:sp>
      <p:sp>
        <p:nvSpPr>
          <p:cNvPr id="4" name="Right Arrow 3"/>
          <p:cNvSpPr/>
          <p:nvPr/>
        </p:nvSpPr>
        <p:spPr>
          <a:xfrm>
            <a:off x="762000" y="2590800"/>
            <a:ext cx="2590800" cy="1094232"/>
          </a:xfrm>
          <a:prstGeom prst="rightArrow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762000" y="4648200"/>
            <a:ext cx="2514600" cy="1447800"/>
          </a:xfrm>
          <a:prstGeom prst="ellipse">
            <a:avLst/>
          </a:prstGeom>
          <a:solidFill>
            <a:schemeClr val="bg1">
              <a:lumMod val="6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7467600" cy="12192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1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257800" y="4648200"/>
            <a:ext cx="3886200" cy="22098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bg1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387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32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Solid Fill</vt:lpstr>
      <vt:lpstr>Gradient Fill</vt:lpstr>
      <vt:lpstr>Master Gradient Fill</vt:lpstr>
      <vt:lpstr>Texture: papirus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Solid Fill</dc:title>
  <dc:creator>yegor</dc:creator>
  <cp:lastModifiedBy>Yegor Kozlov</cp:lastModifiedBy>
  <cp:revision>34</cp:revision>
  <dcterms:created xsi:type="dcterms:W3CDTF">2006-08-16T00:00:00Z</dcterms:created>
  <dcterms:modified xsi:type="dcterms:W3CDTF">2011-10-28T13:54:59Z</dcterms:modified>
</cp:coreProperties>
</file>