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4839" autoAdjust="0"/>
  </p:normalViewPr>
  <p:slideViewPr>
    <p:cSldViewPr>
      <p:cViewPr varScale="1">
        <p:scale>
          <a:sx n="44" d="100"/>
          <a:sy n="44" d="100"/>
        </p:scale>
        <p:origin x="209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AU"/>
              <a:t>Notes header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A44F3D7-F54B-445B-BBE1-E4DBA97A7F43}" type="datetimeFigureOut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AU"/>
              <a:t>Notes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E6C247A-B63E-47C9-BA7F-46AECEC9B414}" type="slidenum">
              <a:rPr lang="en-AU" altLang="de-DE"/>
              <a:pPr/>
              <a:t>‹#›</a:t>
            </a:fld>
            <a:endParaRPr lang="en-AU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AU"/>
              <a:t>Notes header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12E1240-6193-499D-8A14-2FF367ABDEB2}" type="datetimeFigureOut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AU"/>
              <a:t>Notes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6F03F24-C922-4209-ABE7-11F6FD68B685}" type="slidenum">
              <a:rPr lang="en-AU" altLang="de-DE"/>
              <a:pPr/>
              <a:t>‹#›</a:t>
            </a:fld>
            <a:endParaRPr lang="en-AU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altLang="de-DE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538F354-B073-4147-BB64-4DE523300FF4}" type="slidenum">
              <a:rPr lang="en-AU" altLang="de-DE"/>
              <a:pPr/>
              <a:t>1</a:t>
            </a:fld>
            <a:endParaRPr lang="en-AU" altLang="de-DE"/>
          </a:p>
        </p:txBody>
      </p:sp>
      <p:sp>
        <p:nvSpPr>
          <p:cNvPr id="410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AU" altLang="de-DE"/>
              <a:t>Notes footer</a:t>
            </a:r>
          </a:p>
        </p:txBody>
      </p:sp>
      <p:sp>
        <p:nvSpPr>
          <p:cNvPr id="4102" name="Header Placeholder 5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AU" altLang="de-DE"/>
              <a:t>Notes header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6C54E-B063-45B1-8A9B-9DD8C1E82399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01DD2-48B8-4312-B8F6-04FC1CBAEFF7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4030591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0B45-A937-4C8C-BA94-F9666739929C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A1DBB-1471-468F-BB44-B04E18C7C7C9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376049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A24D0-2C42-4904-8190-F99CA7D9ED07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2A8A3-99B0-4037-8445-99891A9CBA5D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174255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87C2D-3799-4E04-989A-1098EE41DC14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8FA97-0AED-46CF-9BB8-8F5A137D7C48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10386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2CEA6-93F4-4F9B-894C-A0423B07B293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BBA62-2A38-4289-931A-2270070D7092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213392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3803-B9F9-48A2-B281-7A4A6E881450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C1076-453B-4F2A-91A2-875D341520A1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227999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444C1-116E-4815-9508-AB3682F1D429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C8C29-2F02-4BFF-8A18-2E88F7027C51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123830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DF55C-CD05-4950-BA1E-CC3DF36FB8DE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8E5F5-7C2A-41C6-8E2B-65B52AC319B7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119388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0A98E-5CA0-45D7-B5B8-71523CB88FC0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2515D6-2EAB-4AE3-8151-AAE612E3B9A2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279543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5E65A-E00F-43F0-9A0F-59892E85688C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5FDF7-5363-4DF4-B6BF-7BDEFF22E8C0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52726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21AAB-3533-45DC-9002-4DE7064924CB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5EB60E-4310-4BEF-82AF-9486C30420EA}" type="slidenum">
              <a:rPr lang="en-AU" altLang="de-DE"/>
              <a:pPr/>
              <a:t>‹#›</a:t>
            </a:fld>
            <a:endParaRPr lang="en-AU" altLang="de-DE"/>
          </a:p>
        </p:txBody>
      </p:sp>
    </p:spTree>
    <p:extLst>
      <p:ext uri="{BB962C8B-B14F-4D97-AF65-F5344CB8AC3E}">
        <p14:creationId xmlns:p14="http://schemas.microsoft.com/office/powerpoint/2010/main" val="343423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title style</a:t>
            </a:r>
            <a:endParaRPr lang="en-AU" altLang="de-DE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  <a:p>
            <a:pPr lvl="3"/>
            <a:r>
              <a:rPr lang="en-US" altLang="de-DE"/>
              <a:t>Fourth level</a:t>
            </a:r>
          </a:p>
          <a:p>
            <a:pPr lvl="4"/>
            <a:r>
              <a:rPr lang="en-US" altLang="de-DE"/>
              <a:t>Fifth level</a:t>
            </a:r>
            <a:endParaRPr lang="en-AU" alt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C1056A-0AD8-48CB-AF8B-CDDF01A52B94}" type="datetime1">
              <a:rPr lang="en-US"/>
              <a:pPr>
                <a:defRPr/>
              </a:pPr>
              <a:t>5/13/2016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AU"/>
              <a:t>Slide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50BF7DC-557D-43D1-9842-CBEBF6DC2244}" type="slidenum">
              <a:rPr lang="en-AU" altLang="de-DE"/>
              <a:pPr/>
              <a:t>‹#›</a:t>
            </a:fld>
            <a:endParaRPr lang="en-AU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de-DE"/>
              <a:t>Test file</a:t>
            </a:r>
            <a:endParaRPr lang="en-AU" alt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63" y="3886200"/>
            <a:ext cx="8215312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Has some text in the headers and footers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Slide footer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Test file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file</dc:title>
  <dc:creator>Windows User</dc:creator>
  <cp:lastModifiedBy>Andreas Beeker</cp:lastModifiedBy>
  <cp:revision>1</cp:revision>
  <dcterms:created xsi:type="dcterms:W3CDTF">2010-05-04T04:11:17Z</dcterms:created>
  <dcterms:modified xsi:type="dcterms:W3CDTF">2016-05-13T21:53:32Z</dcterms:modified>
</cp:coreProperties>
</file>