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3587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de-D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 Light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60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de-D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 Light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513144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560" y="1825200"/>
            <a:ext cx="513144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26560" y="4098240"/>
            <a:ext cx="513144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44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de-D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 Light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338580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200"/>
            <a:ext cx="338580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200"/>
            <a:ext cx="338580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de-D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</p:spPr>
        <p:txBody>
          <a:bodyPr lIns="0" rIns="0" tIns="0" bIns="0" anchor="ctr"/>
          <a:p>
            <a:pPr algn="ctr">
              <a:spcBef>
                <a:spcPts val="998"/>
              </a:spcBef>
            </a:pPr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de-D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 Light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de-D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 Light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5131440" cy="4351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560" y="1825200"/>
            <a:ext cx="5131440" cy="4351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de-D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 Light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600" cy="6145560"/>
          </a:xfrm>
          <a:prstGeom prst="rect">
            <a:avLst/>
          </a:prstGeom>
        </p:spPr>
        <p:txBody>
          <a:bodyPr lIns="0" rIns="0" tIns="0" bIns="0" anchor="ctr"/>
          <a:p>
            <a:pPr algn="ctr">
              <a:spcBef>
                <a:spcPts val="998"/>
              </a:spcBef>
            </a:pPr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de-D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 Light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513144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44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26560" y="1825200"/>
            <a:ext cx="5131440" cy="4351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de-D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 Light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5131440" cy="4351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560" y="1825200"/>
            <a:ext cx="513144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560" y="4098240"/>
            <a:ext cx="513144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de-D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 Light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513144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560" y="1825200"/>
            <a:ext cx="513144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600" cy="207540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90000" rIns="90000" tIns="46800" bIns="46800" anchor="ctr"/>
          <a:p>
            <a:r>
              <a:rPr b="0"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Click to edit the title text format</a:t>
            </a:r>
            <a:endParaRPr b="0" lang="de-D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228600" indent="-228600">
              <a:spcBef>
                <a:spcPts val="998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outline text format</a:t>
            </a:r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685800" indent="-228600">
              <a:spcBef>
                <a:spcPts val="998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Outline Level</a:t>
            </a:r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228600">
              <a:spcBef>
                <a:spcPts val="998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Outline Level</a:t>
            </a:r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600200" indent="-228600">
              <a:spcBef>
                <a:spcPts val="998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Outline Level</a:t>
            </a:r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057400" indent="-228600">
              <a:spcBef>
                <a:spcPts val="998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Outline Level</a:t>
            </a:r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057400" indent="-228600">
              <a:spcBef>
                <a:spcPts val="998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Sixth Outline Level</a:t>
            </a:r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2057400" indent="-228600">
              <a:spcBef>
                <a:spcPts val="998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Seventh Outline Level</a:t>
            </a:r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</p:spPr>
        <p:txBody>
          <a:bodyPr lIns="90000" rIns="90000" tIns="46800" bIns="46800" anchor="ctr"/>
          <a:p>
            <a:pPr/>
            <a:r>
              <a:rPr b="0" lang="de-DE" sz="1200" spc="-1" strike="noStrike">
                <a:solidFill>
                  <a:srgbClr val="898989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&lt;date/time&gt;</a:t>
            </a:r>
            <a:endParaRPr b="0" lang="de-DE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</p:spPr>
        <p:txBody>
          <a:bodyPr lIns="90000" rIns="90000" tIns="46800" bIns="46800" anchor="ctr"/>
          <a:p>
            <a:pPr/>
            <a:endParaRPr b="0" lang="de-DE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</p:spPr>
        <p:txBody>
          <a:bodyPr lIns="90000" rIns="90000" tIns="46800" bIns="46800" anchor="ctr"/>
          <a:p>
            <a:pPr algn="r"/>
            <a:fld id="{19AC07AA-0E2A-478F-8BB8-5DB58C7E3C7D}" type="slidenum">
              <a:rPr b="0" lang="de-DE" sz="1200" spc="-1" strike="noStrike">
                <a:solidFill>
                  <a:srgbClr val="898989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&lt;number&gt;</a:t>
            </a:fld>
            <a:endParaRPr b="0" lang="de-DE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e 1"/>
          <p:cNvGraphicFramePr/>
          <p:nvPr/>
        </p:nvGraphicFramePr>
        <p:xfrm>
          <a:off x="1822320" y="1212840"/>
          <a:ext cx="8128080" cy="3173400"/>
        </p:xfrm>
        <a:graphic>
          <a:graphicData uri="http://schemas.openxmlformats.org/drawingml/2006/table">
            <a:tbl>
              <a:tblPr/>
              <a:tblGrid>
                <a:gridCol w="1589040"/>
                <a:gridCol w="3829320"/>
                <a:gridCol w="2709720"/>
              </a:tblGrid>
              <a:tr h="371520">
                <a:tc>
                  <a:txBody>
                    <a:bodyPr lIns="90000" rIns="90000"/>
                    <a:p>
                      <a:pPr/>
                      <a:r>
                        <a:rPr b="1" lang="de-DE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a</a:t>
                      </a:r>
                      <a:endParaRPr b="0" lang="de-DE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</a:endParaRPr>
                    </a:p>
                  </a:txBody>
                  <a:tcPr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cPr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cPr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</a:tr>
              <a:tr h="369720">
                <a:tc>
                  <a:txBody>
                    <a:bodyPr lIns="90000" rIns="90000"/>
                    <a:p>
                      <a:pPr/>
                      <a:r>
                        <a:rPr b="0" lang="de-DE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</a:t>
                      </a:r>
                      <a:endParaRPr b="0" lang="de-DE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</a:endParaRPr>
                    </a:p>
                  </a:txBody>
                  <a:tcPr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d2deef"/>
                    </a:solidFill>
                  </a:tcPr>
                </a:tc>
                <a:tc>
                  <a:tcPr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d2deef"/>
                    </a:solidFill>
                  </a:tcPr>
                </a:tc>
                <a:tc>
                  <a:tcPr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d2deef"/>
                    </a:solidFill>
                  </a:tcPr>
                </a:tc>
              </a:tr>
              <a:tr h="641520">
                <a:tc>
                  <a:tcPr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 lIns="90000" rIns="90000"/>
                    <a:p>
                      <a:pPr/>
                      <a:r>
                        <a:rPr b="0" lang="de-DE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ta</a:t>
                      </a:r>
                      <a:endParaRPr b="0" lang="de-DE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</a:endParaRPr>
                    </a:p>
                    <a:p>
                      <a:pPr/>
                      <a:r>
                        <a:rPr b="0" lang="de-DE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ta</a:t>
                      </a:r>
                      <a:endParaRPr b="0" lang="de-DE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</a:endParaRPr>
                    </a:p>
                  </a:txBody>
                  <a:tcPr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eaeff7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</a:tr>
              <a:tr h="1047600">
                <a:tc>
                  <a:txBody>
                    <a:bodyPr lIns="90000" rIns="90000"/>
                    <a:p>
                      <a:pPr/>
                      <a:r>
                        <a:rPr b="0" lang="de-DE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Test</a:t>
                      </a:r>
                      <a:endParaRPr b="0" lang="de-DE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</a:endParaRPr>
                    </a:p>
                  </a:txBody>
                  <a:tcPr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/>
                    <a:p>
                      <a:pPr/>
                      <a:r>
                        <a:rPr b="0" lang="de-DE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Here</a:t>
                      </a:r>
                      <a:endParaRPr b="0" lang="de-DE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</a:endParaRPr>
                    </a:p>
                  </a:txBody>
                  <a:tcPr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/>
                    <a:p>
                      <a:pPr/>
                      <a:r>
                        <a:rPr b="0" lang="de-DE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Test</a:t>
                      </a:r>
                      <a:endParaRPr b="0" lang="de-DE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</a:endParaRPr>
                    </a:p>
                    <a:p>
                      <a:pPr/>
                      <a:r>
                        <a:rPr b="0" lang="de-DE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Test</a:t>
                      </a:r>
                      <a:endParaRPr b="0" lang="de-DE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</a:endParaRPr>
                    </a:p>
                    <a:p>
                      <a:pPr/>
                      <a:r>
                        <a:rPr b="0" lang="de-DE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test</a:t>
                      </a:r>
                      <a:endParaRPr b="0" lang="de-DE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</a:endParaRPr>
                    </a:p>
                  </a:txBody>
                  <a:tcPr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d2deef"/>
                    </a:solidFill>
                  </a:tcPr>
                </a:tc>
              </a:tr>
              <a:tr h="371520">
                <a:tc>
                  <a:tcPr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eaeff7"/>
                    </a:solidFill>
                  </a:tcPr>
                </a:tc>
                <a:tc rowSpan="2">
                  <a:txBody>
                    <a:bodyPr lIns="90000" rIns="90000"/>
                    <a:p>
                      <a:pPr/>
                      <a:r>
                        <a:rPr b="0" lang="de-DE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there</a:t>
                      </a:r>
                      <a:endParaRPr b="0" lang="de-DE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</a:endParaRPr>
                    </a:p>
                  </a:txBody>
                  <a:tcPr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eaeff7"/>
                    </a:solidFill>
                  </a:tcPr>
                </a:tc>
                <a:tc>
                  <a:tcPr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eaeff7"/>
                    </a:solidFill>
                  </a:tcPr>
                </a:tc>
              </a:tr>
              <a:tr h="371520">
                <a:tc>
                  <a:tcPr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d2deef"/>
                    </a:solidFill>
                  </a:tcPr>
                </a:tc>
                <a:tc vMerge="1">
                  <a:tcPr>
                    <a:solidFill>
                      <a:srgbClr val="729fcf"/>
                    </a:solidFill>
                  </a:tcPr>
                </a:tc>
                <a:tc>
                  <a:tcPr marL="90000" marR="90000"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d2deef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Application>LibreOffice/5.3.2.2$Linux_X86_64 LibreOffice_project/30m0$Build-2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2015-11-20T01:16:46Z</dcterms:created>
  <dc:creator>Andreas Beeker</dc:creator>
  <dc:description/>
  <dc:language>de-DE</dc:language>
  <cp:lastModifiedBy>Teresa Kim</cp:lastModifiedBy>
  <dcterms:modified xsi:type="dcterms:W3CDTF">2017-04-07T10:15:28Z</dcterms:modified>
  <cp:revision>5</cp:revision>
  <dc:subject/>
  <dc:title>PowerPoint Presentation</dc:title>
</cp:coreProperties>
</file>