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BB1-0748-4A15-82FD-1C7BF0570191}" type="datetimeFigureOut">
              <a:rPr lang="ru-RU" smtClean="0"/>
              <a:t>17.12.2009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2601B-348B-4282-BBCB-3F9F246590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TEST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jet</dc:creator>
  <cp:lastModifiedBy>jet</cp:lastModifiedBy>
  <cp:revision>1</cp:revision>
  <dcterms:created xsi:type="dcterms:W3CDTF">2009-12-17T12:07:24Z</dcterms:created>
  <dcterms:modified xsi:type="dcterms:W3CDTF">2009-12-17T12:10:40Z</dcterms:modified>
</cp:coreProperties>
</file>