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2"/>
  </p:normalViewPr>
  <p:slideViewPr>
    <p:cSldViewPr>
      <p:cViewPr varScale="1">
        <p:scale>
          <a:sx n="119" d="100"/>
          <a:sy n="119" d="100"/>
        </p:scale>
        <p:origin x="14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8575">
              <a:noFill/>
            </a:ln>
          </c:spPr>
          <c:xVal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xVal>
          <c:yVal>
            <c:numRef>
              <c:f>Sheet1!$B$2:$B$5</c:f>
              <c:numCache>
                <c:formatCode>General</c:formatCode>
                <c:ptCount val="4"/>
                <c:pt idx="0">
                  <c:v>8.200000000000001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004077648"/>
        <c:axId val="-1004303696"/>
      </c:scatterChart>
      <c:valAx>
        <c:axId val="-1004303696"/>
        <c:scaling>
          <c:orientation val="minMax"/>
        </c:scaling>
        <c:delete val="0"/>
        <c:axPos val="l"/>
        <c:majorGridlines/>
        <c:majorTickMark val="out"/>
        <c:minorTickMark val="none"/>
        <c:tickLblPos val="nextTo"/>
        <c:crossAx val="-1004077648"/>
        <c:crossBetween val="midCat"/>
      </c:valAx>
      <c:valAx>
        <c:axId val="-1004077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004303696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My </a:t>
            </a:r>
            <a:r>
              <a:rPr lang="en-US" smtClean="0"/>
              <a:t>Scatter </a:t>
            </a:r>
            <a:r>
              <a:rPr lang="en-US" smtClean="0"/>
              <a:t>Chart</a:t>
            </a:r>
            <a:endParaRPr lang="ru-RU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2494960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4918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My Scatter Chart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Pie Chart</dc:title>
  <dc:creator>yegor</dc:creator>
  <cp:lastModifiedBy>Alain Béarez</cp:lastModifiedBy>
  <cp:revision>4</cp:revision>
  <dcterms:created xsi:type="dcterms:W3CDTF">2006-08-16T00:00:00Z</dcterms:created>
  <dcterms:modified xsi:type="dcterms:W3CDTF">2017-08-08T19:42:25Z</dcterms:modified>
</cp:coreProperties>
</file>