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14FD6-FFE1-44FC-A910-A6817415A713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5787F-3C1C-4323-9387-443C094C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0" y="4572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This is the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i="1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Master subtitle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Footer from the master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81000" y="24384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92D050"/>
                </a:solidFill>
              </a:rPr>
              <a:t>This text comes from the Master Slide</a:t>
            </a:r>
            <a:endParaRPr lang="en-US" sz="3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69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2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4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0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9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3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1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8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9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3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2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Theme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Theme Master first level</a:t>
            </a:r>
          </a:p>
          <a:p>
            <a:pPr lvl="1"/>
            <a:r>
              <a:rPr lang="en-US" dirty="0" smtClean="0"/>
              <a:t>And the 2nd level</a:t>
            </a:r>
          </a:p>
          <a:p>
            <a:pPr lvl="2"/>
            <a:r>
              <a:rPr lang="en-GB" dirty="0" smtClean="0"/>
              <a:t>Our 3rd level goes here</a:t>
            </a:r>
            <a:endParaRPr lang="en-US" dirty="0" smtClean="0"/>
          </a:p>
          <a:p>
            <a:pPr lvl="3"/>
            <a:r>
              <a:rPr lang="en-US" dirty="0" smtClean="0"/>
              <a:t>And onto the 4th, such fun….</a:t>
            </a:r>
          </a:p>
          <a:p>
            <a:pPr lvl="4"/>
            <a:r>
              <a:rPr lang="en-US" dirty="0" smtClean="0"/>
              <a:t>Finally is the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917ED-3EAA-406D-A3BB-AEF6E130108E}" type="datetimeFigureOut">
              <a:rPr lang="en-US" smtClean="0"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70819-7E63-4C0C-BF11-645F18DC9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 baseline="30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i="1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First page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First page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31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page subtitle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from the master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5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First page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page title</dc:title>
  <dc:creator>Windows User</dc:creator>
  <cp:lastModifiedBy>Windows User</cp:lastModifiedBy>
  <cp:revision>6</cp:revision>
  <dcterms:created xsi:type="dcterms:W3CDTF">2011-09-26T13:27:36Z</dcterms:created>
  <dcterms:modified xsi:type="dcterms:W3CDTF">2011-09-26T13:44:57Z</dcterms:modified>
</cp:coreProperties>
</file>