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2"/>
  </p:normalViewPr>
  <p:slideViewPr>
    <p:cSldViewPr>
      <p:cViewPr varScale="1">
        <p:scale>
          <a:sx n="119" d="100"/>
          <a:sy n="119" d="100"/>
        </p:scale>
        <p:origin x="144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8.200000000000001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1884094432"/>
        <c:axId val="-1884097184"/>
      </c:barChart>
      <c:valAx>
        <c:axId val="-1884097184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crossAx val="-1884094432"/>
        <c:crossBetween val="between"/>
      </c:valAx>
      <c:catAx>
        <c:axId val="-18840944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-1884097184"/>
        <c:auto val="1"/>
        <c:lblAlgn val="ctr"/>
        <c:lblOffset val="100"/>
        <c:noMultiLvlLbl val="0"/>
      </c:cat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My </a:t>
            </a:r>
            <a:r>
              <a:rPr lang="en-US" smtClean="0"/>
              <a:t>Bar </a:t>
            </a:r>
            <a:r>
              <a:rPr lang="en-US" dirty="0" smtClean="0"/>
              <a:t>Chart</a:t>
            </a:r>
            <a:endParaRPr lang="ru-RU" dirty="0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69356279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4918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My Bar Chart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Pie Chart</dc:title>
  <dc:creator>yegor</dc:creator>
  <cp:lastModifiedBy>Alain Béarez</cp:lastModifiedBy>
  <cp:revision>3</cp:revision>
  <dcterms:created xsi:type="dcterms:W3CDTF">2006-08-16T00:00:00Z</dcterms:created>
  <dcterms:modified xsi:type="dcterms:W3CDTF">2017-06-03T19:37:26Z</dcterms:modified>
</cp:coreProperties>
</file>