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66911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36B66B-DD5E-584B-9E4C-5C30ACB39DA9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02988-62BC-CD4F-96D1-94BDE07C16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2891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84" name="Shape 584"/>
          <p:cNvSpPr txBox="1">
            <a:spLocks noGrp="1"/>
          </p:cNvSpPr>
          <p:nvPr>
            <p:ph type="body" idx="1"/>
          </p:nvPr>
        </p:nvSpPr>
        <p:spPr>
          <a:xfrm>
            <a:off x="685801" y="4400549"/>
            <a:ext cx="5486399" cy="36004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Shape 585"/>
          <p:cNvSpPr txBox="1">
            <a:spLocks noGrp="1"/>
          </p:cNvSpPr>
          <p:nvPr>
            <p:ph type="ftr" idx="11"/>
          </p:nvPr>
        </p:nvSpPr>
        <p:spPr>
          <a:xfrm>
            <a:off x="1" y="8685214"/>
            <a:ext cx="2971799" cy="4587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Shape 586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87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34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88098-2C1F-4A42-A7F6-7C1CA0D70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F6BF8-8FA4-AA49-971F-8C291F576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6FBE3-7592-FA43-AF93-4DB36843C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74FB4-AB7B-E045-9AF6-1C78D39E7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789D6-5D12-A947-9FAC-E409C38DC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352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65385-96BE-FB43-B77F-36E2D4960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FC67E5-2D4C-E543-8246-9DAB9F771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3CBE0-7032-1F4A-AFC9-67FB93959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58211-5B75-644D-B1E5-C374CB0CC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F9C2E-3CF1-B64B-A995-CBE9C913B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69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8271D3-271A-3F4E-B7E0-9FF9AE9A9D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F1B06-C982-704C-BC69-4D9AC502A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6078E-A1AF-C54C-9C0E-16441CC7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040DD-2387-FD4F-8540-1296FA442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82588-3EAF-0648-9DDD-C5ADC0E95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2090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white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361951" y="4233"/>
            <a:ext cx="11459632" cy="1153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365763" y="1267969"/>
            <a:ext cx="11460479" cy="48889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63513" marR="0" lvl="0" indent="-61912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74612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60120" marR="0" lvl="2" indent="-83819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417320" marR="0" lvl="3" indent="-83819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74520" marR="0" lvl="4" indent="-8382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2035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2F78E-1B45-494B-AE13-22794DB9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41497-A9D5-534A-B7DB-9711BB154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BF01F-A437-224C-9694-DBD902235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A5DE9-4F08-D745-A073-483192A56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3A983-B92A-DE40-9DF6-06B700B61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033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471E3-ED64-E540-8D47-B20D36ABD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90604-6079-604F-945A-7DED6CD9E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4EE5C-B423-0E43-8A7B-40DD16F90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369F7-EFE3-E145-B106-389C46B2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7F464-0A13-F645-8033-84C4DEEE3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285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14DEA-13B9-E246-AEEC-9A521F541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736F5-20BE-9140-8DA1-702EC63874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2FC57F-A39F-5E40-8186-B09FEE354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2E652-6F93-954E-BA2D-544ABA30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6AE8C-771A-824C-9904-48E7A4C73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6C777-F495-324A-B9FC-10BB4E42B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905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9E49E-7246-F641-9243-5A20B4CF2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FF169-A098-0348-889D-CADFC1815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A337B-29B4-6B49-A74F-295B23818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976408-2184-4F43-8841-328AE7A6AA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17B48F-13AB-7E4C-A983-10A319F942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FAF757-3004-9C4E-936F-BFC4A59F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0502BE-F417-A94D-86DF-3B607B0D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9E4B29-4CA9-3847-AABE-3FBA07CF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338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8591E-C96B-8349-BA91-459D85487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3F0595-F9CD-0149-A5EE-5F536BBEB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276198-A1EE-9D40-85A2-3E31FF67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8CF056-672D-7849-AF6D-C2EF4D49C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557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6B74A5-DBBB-E440-95F4-B22CBA0B5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9ABDE5-35FD-614C-8580-60C3E2156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DE4C34-6D57-1E4B-BAEB-3D2EB4A26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871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5013B-88D3-8B40-9347-A825F9AB4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A5B38-442A-D246-BDC6-A5CE549F2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F80792-DB99-EE43-B69C-22EAAC656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EA04F-A096-6546-B329-FAA41953D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36205-65E7-F740-A5A0-516F822E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3E833-FDE9-A248-942F-D68899A2F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084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1C57B-FFD9-8F42-8C47-AAE43B9F6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2BA4D9-2B50-124D-98C3-85BC0054A5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7C2B75-4978-194E-90A7-444EC4769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26B18B-DCAE-5B4A-88D8-39B4ED74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D949C-E9F3-7242-BEA2-03E52B135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A4845-EA7B-D745-95B9-0F5E144DA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3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649A77-DABC-CB48-AEDD-9EC5A6D71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770E4-E339-9142-B7CB-ABBC8ED65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70AF8-92E5-BE4B-931B-81DF32F2E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E7B9E-4AE8-BC46-B834-BB40403335AA}" type="datetimeFigureOut">
              <a:rPr lang="hu-HU" smtClean="0"/>
              <a:t>2018. 11. 20.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22570-527A-C442-A047-70451EB64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3A958-CE33-FE48-B2BE-626116844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6C696-F2A7-D549-B411-94A83815B0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38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2" name="Shape 662"/>
          <p:cNvPicPr preferRelativeResize="0"/>
          <p:nvPr/>
        </p:nvPicPr>
        <p:blipFill/>
        <p:spPr>
          <a:xfrm>
            <a:off x="4193219" y="2356454"/>
            <a:ext cx="3890466" cy="237118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455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 Borcsok</dc:creator>
  <cp:lastModifiedBy>Mate Borcsok</cp:lastModifiedBy>
  <cp:revision>3</cp:revision>
  <dcterms:created xsi:type="dcterms:W3CDTF">2018-11-20T10:38:57Z</dcterms:created>
  <dcterms:modified xsi:type="dcterms:W3CDTF">2018-11-20T11:15:47Z</dcterms:modified>
</cp:coreProperties>
</file>