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004077648"/>
        <c:axId val="-1004303696"/>
      </c:scatterChart>
      <c:valAx>
        <c:axId val="-1004303696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crossAx val="-1004077648"/>
        <c:crossBetween val="midCat"/>
      </c:valAx>
      <c:valAx>
        <c:axId val="-100407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004303696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</a:t>
            </a:r>
            <a:r>
              <a:rPr lang="en-US" smtClean="0"/>
              <a:t>Scatter </a:t>
            </a:r>
            <a:r>
              <a:rPr lang="en-US" smtClean="0"/>
              <a:t>Chart</a:t>
            </a:r>
            <a:endParaRPr lang="ru-RU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249496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91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My Scatter Chart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Pie Chart</dc:title>
  <dc:creator>yegor</dc:creator>
  <cp:lastModifiedBy>Alain Béarez</cp:lastModifiedBy>
  <cp:revision>4</cp:revision>
  <dcterms:created xsi:type="dcterms:W3CDTF">2006-08-16T00:00:00Z</dcterms:created>
  <dcterms:modified xsi:type="dcterms:W3CDTF">2017-08-08T19:42:25Z</dcterms:modified>
</cp:coreProperties>
</file>