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5544800" cy="12801600"/>
  <p:notesSz cx="6858000" cy="9144000"/>
  <p:defaultTextStyle>
    <a:defPPr>
      <a:defRPr lang="en-US"/>
    </a:defPPr>
    <a:lvl1pPr marL="0" algn="l" defTabSz="783732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1pPr>
    <a:lvl2pPr marL="783732" algn="l" defTabSz="783732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2pPr>
    <a:lvl3pPr marL="1567464" algn="l" defTabSz="783732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3pPr>
    <a:lvl4pPr marL="2351197" algn="l" defTabSz="783732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4pPr>
    <a:lvl5pPr marL="3134929" algn="l" defTabSz="783732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5pPr>
    <a:lvl6pPr marL="3918661" algn="l" defTabSz="783732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6pPr>
    <a:lvl7pPr marL="4702393" algn="l" defTabSz="783732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7pPr>
    <a:lvl8pPr marL="5486126" algn="l" defTabSz="783732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8pPr>
    <a:lvl9pPr marL="6269858" algn="l" defTabSz="783732" rtl="0" eaLnBrk="1" latinLnBrk="0" hangingPunct="1">
      <a:defRPr sz="3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 showGuides="1">
      <p:cViewPr varScale="1">
        <p:scale>
          <a:sx n="56" d="100"/>
          <a:sy n="56" d="100"/>
        </p:scale>
        <p:origin x="-1776" y="-120"/>
      </p:cViewPr>
      <p:guideLst>
        <p:guide orient="horz" pos="1384"/>
        <p:guide pos="48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5860" y="3976794"/>
            <a:ext cx="13213080" cy="274404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31720" y="7254240"/>
            <a:ext cx="1088136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837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5674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3511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1349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918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7023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4861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269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06228-C9E6-FC46-B78E-2561DF65F390}" type="datetimeFigureOut">
              <a:rPr lang="en-US" smtClean="0"/>
              <a:t>11/6/17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FE6B2-995D-E347-B05E-C317C06F6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192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06228-C9E6-FC46-B78E-2561DF65F390}" type="datetimeFigureOut">
              <a:rPr lang="en-US" smtClean="0"/>
              <a:t>11/6/17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FE6B2-995D-E347-B05E-C317C06F6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526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04970" y="1025314"/>
            <a:ext cx="5246370" cy="2184569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5860" y="1025314"/>
            <a:ext cx="15480030" cy="2184569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06228-C9E6-FC46-B78E-2561DF65F390}" type="datetimeFigureOut">
              <a:rPr lang="en-US" smtClean="0"/>
              <a:t>11/6/17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FE6B2-995D-E347-B05E-C317C06F6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045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06228-C9E6-FC46-B78E-2561DF65F390}" type="datetimeFigureOut">
              <a:rPr lang="en-US" smtClean="0"/>
              <a:t>11/6/17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FE6B2-995D-E347-B05E-C317C06F6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230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933" y="8226214"/>
            <a:ext cx="13213080" cy="2542540"/>
          </a:xfrm>
        </p:spPr>
        <p:txBody>
          <a:bodyPr anchor="t"/>
          <a:lstStyle>
            <a:lvl1pPr algn="l">
              <a:defRPr sz="69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7933" y="5425865"/>
            <a:ext cx="13213080" cy="2800349"/>
          </a:xfrm>
        </p:spPr>
        <p:txBody>
          <a:bodyPr anchor="b"/>
          <a:lstStyle>
            <a:lvl1pPr marL="0" indent="0"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1pPr>
            <a:lvl2pPr marL="783732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2pPr>
            <a:lvl3pPr marL="1567464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351197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3134929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918661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70239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5486126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6269858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06228-C9E6-FC46-B78E-2561DF65F390}" type="datetimeFigureOut">
              <a:rPr lang="en-US" smtClean="0"/>
              <a:t>11/6/17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FE6B2-995D-E347-B05E-C317C06F6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455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5860" y="5974081"/>
            <a:ext cx="10363200" cy="16896927"/>
          </a:xfrm>
        </p:spPr>
        <p:txBody>
          <a:bodyPr/>
          <a:lstStyle>
            <a:lvl1pPr>
              <a:defRPr sz="4800"/>
            </a:lvl1pPr>
            <a:lvl2pPr>
              <a:defRPr sz="4100"/>
            </a:lvl2pPr>
            <a:lvl3pPr>
              <a:defRPr sz="34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88140" y="5974081"/>
            <a:ext cx="10363200" cy="16896927"/>
          </a:xfrm>
        </p:spPr>
        <p:txBody>
          <a:bodyPr/>
          <a:lstStyle>
            <a:lvl1pPr>
              <a:defRPr sz="4800"/>
            </a:lvl1pPr>
            <a:lvl2pPr>
              <a:defRPr sz="4100"/>
            </a:lvl2pPr>
            <a:lvl3pPr>
              <a:defRPr sz="34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06228-C9E6-FC46-B78E-2561DF65F390}" type="datetimeFigureOut">
              <a:rPr lang="en-US" smtClean="0"/>
              <a:t>11/6/17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FE6B2-995D-E347-B05E-C317C06F6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077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512658"/>
            <a:ext cx="1399032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7240" y="2865544"/>
            <a:ext cx="6868320" cy="1194222"/>
          </a:xfrm>
        </p:spPr>
        <p:txBody>
          <a:bodyPr anchor="b"/>
          <a:lstStyle>
            <a:lvl1pPr marL="0" indent="0">
              <a:buNone/>
              <a:defRPr sz="4100" b="1"/>
            </a:lvl1pPr>
            <a:lvl2pPr marL="783732" indent="0">
              <a:buNone/>
              <a:defRPr sz="3400" b="1"/>
            </a:lvl2pPr>
            <a:lvl3pPr marL="1567464" indent="0">
              <a:buNone/>
              <a:defRPr sz="3100" b="1"/>
            </a:lvl3pPr>
            <a:lvl4pPr marL="2351197" indent="0">
              <a:buNone/>
              <a:defRPr sz="2700" b="1"/>
            </a:lvl4pPr>
            <a:lvl5pPr marL="3134929" indent="0">
              <a:buNone/>
              <a:defRPr sz="2700" b="1"/>
            </a:lvl5pPr>
            <a:lvl6pPr marL="3918661" indent="0">
              <a:buNone/>
              <a:defRPr sz="2700" b="1"/>
            </a:lvl6pPr>
            <a:lvl7pPr marL="4702393" indent="0">
              <a:buNone/>
              <a:defRPr sz="2700" b="1"/>
            </a:lvl7pPr>
            <a:lvl8pPr marL="5486126" indent="0">
              <a:buNone/>
              <a:defRPr sz="2700" b="1"/>
            </a:lvl8pPr>
            <a:lvl9pPr marL="6269858" indent="0">
              <a:buNone/>
              <a:defRPr sz="2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7240" y="4059766"/>
            <a:ext cx="6868320" cy="7375738"/>
          </a:xfrm>
        </p:spPr>
        <p:txBody>
          <a:bodyPr/>
          <a:lstStyle>
            <a:lvl1pPr>
              <a:defRPr sz="4100"/>
            </a:lvl1pPr>
            <a:lvl2pPr>
              <a:defRPr sz="3400"/>
            </a:lvl2pPr>
            <a:lvl3pPr>
              <a:defRPr sz="31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96544" y="2865544"/>
            <a:ext cx="6871018" cy="1194222"/>
          </a:xfrm>
        </p:spPr>
        <p:txBody>
          <a:bodyPr anchor="b"/>
          <a:lstStyle>
            <a:lvl1pPr marL="0" indent="0">
              <a:buNone/>
              <a:defRPr sz="4100" b="1"/>
            </a:lvl1pPr>
            <a:lvl2pPr marL="783732" indent="0">
              <a:buNone/>
              <a:defRPr sz="3400" b="1"/>
            </a:lvl2pPr>
            <a:lvl3pPr marL="1567464" indent="0">
              <a:buNone/>
              <a:defRPr sz="3100" b="1"/>
            </a:lvl3pPr>
            <a:lvl4pPr marL="2351197" indent="0">
              <a:buNone/>
              <a:defRPr sz="2700" b="1"/>
            </a:lvl4pPr>
            <a:lvl5pPr marL="3134929" indent="0">
              <a:buNone/>
              <a:defRPr sz="2700" b="1"/>
            </a:lvl5pPr>
            <a:lvl6pPr marL="3918661" indent="0">
              <a:buNone/>
              <a:defRPr sz="2700" b="1"/>
            </a:lvl6pPr>
            <a:lvl7pPr marL="4702393" indent="0">
              <a:buNone/>
              <a:defRPr sz="2700" b="1"/>
            </a:lvl7pPr>
            <a:lvl8pPr marL="5486126" indent="0">
              <a:buNone/>
              <a:defRPr sz="2700" b="1"/>
            </a:lvl8pPr>
            <a:lvl9pPr marL="6269858" indent="0">
              <a:buNone/>
              <a:defRPr sz="2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96544" y="4059766"/>
            <a:ext cx="6871018" cy="7375738"/>
          </a:xfrm>
        </p:spPr>
        <p:txBody>
          <a:bodyPr/>
          <a:lstStyle>
            <a:lvl1pPr>
              <a:defRPr sz="4100"/>
            </a:lvl1pPr>
            <a:lvl2pPr>
              <a:defRPr sz="3400"/>
            </a:lvl2pPr>
            <a:lvl3pPr>
              <a:defRPr sz="31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06228-C9E6-FC46-B78E-2561DF65F390}" type="datetimeFigureOut">
              <a:rPr lang="en-US" smtClean="0"/>
              <a:t>11/6/17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FE6B2-995D-E347-B05E-C317C06F6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607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06228-C9E6-FC46-B78E-2561DF65F390}" type="datetimeFigureOut">
              <a:rPr lang="en-US" smtClean="0"/>
              <a:t>11/6/17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FE6B2-995D-E347-B05E-C317C06F6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059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06228-C9E6-FC46-B78E-2561DF65F390}" type="datetimeFigureOut">
              <a:rPr lang="en-US" smtClean="0"/>
              <a:t>11/6/17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FE6B2-995D-E347-B05E-C317C06F6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330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1" y="509693"/>
            <a:ext cx="5114133" cy="2169160"/>
          </a:xfrm>
        </p:spPr>
        <p:txBody>
          <a:bodyPr anchor="b"/>
          <a:lstStyle>
            <a:lvl1pPr algn="l">
              <a:defRPr sz="3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77586" y="509694"/>
            <a:ext cx="8689975" cy="10925811"/>
          </a:xfrm>
        </p:spPr>
        <p:txBody>
          <a:bodyPr/>
          <a:lstStyle>
            <a:lvl1pPr>
              <a:defRPr sz="5500"/>
            </a:lvl1pPr>
            <a:lvl2pPr>
              <a:defRPr sz="4800"/>
            </a:lvl2pPr>
            <a:lvl3pPr>
              <a:defRPr sz="4100"/>
            </a:lvl3pPr>
            <a:lvl4pPr>
              <a:defRPr sz="3400"/>
            </a:lvl4pPr>
            <a:lvl5pPr>
              <a:defRPr sz="3400"/>
            </a:lvl5pPr>
            <a:lvl6pPr>
              <a:defRPr sz="3400"/>
            </a:lvl6pPr>
            <a:lvl7pPr>
              <a:defRPr sz="3400"/>
            </a:lvl7pPr>
            <a:lvl8pPr>
              <a:defRPr sz="3400"/>
            </a:lvl8pPr>
            <a:lvl9pPr>
              <a:defRPr sz="3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1" y="2678854"/>
            <a:ext cx="5114133" cy="8756651"/>
          </a:xfrm>
        </p:spPr>
        <p:txBody>
          <a:bodyPr/>
          <a:lstStyle>
            <a:lvl1pPr marL="0" indent="0">
              <a:buNone/>
              <a:defRPr sz="2400"/>
            </a:lvl1pPr>
            <a:lvl2pPr marL="783732" indent="0">
              <a:buNone/>
              <a:defRPr sz="2100"/>
            </a:lvl2pPr>
            <a:lvl3pPr marL="1567464" indent="0">
              <a:buNone/>
              <a:defRPr sz="1700"/>
            </a:lvl3pPr>
            <a:lvl4pPr marL="2351197" indent="0">
              <a:buNone/>
              <a:defRPr sz="1500"/>
            </a:lvl4pPr>
            <a:lvl5pPr marL="3134929" indent="0">
              <a:buNone/>
              <a:defRPr sz="1500"/>
            </a:lvl5pPr>
            <a:lvl6pPr marL="3918661" indent="0">
              <a:buNone/>
              <a:defRPr sz="1500"/>
            </a:lvl6pPr>
            <a:lvl7pPr marL="4702393" indent="0">
              <a:buNone/>
              <a:defRPr sz="1500"/>
            </a:lvl7pPr>
            <a:lvl8pPr marL="5486126" indent="0">
              <a:buNone/>
              <a:defRPr sz="1500"/>
            </a:lvl8pPr>
            <a:lvl9pPr marL="6269858" indent="0">
              <a:buNone/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06228-C9E6-FC46-B78E-2561DF65F390}" type="datetimeFigureOut">
              <a:rPr lang="en-US" smtClean="0"/>
              <a:t>11/6/17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FE6B2-995D-E347-B05E-C317C06F6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824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6890" y="8961120"/>
            <a:ext cx="9326880" cy="1057911"/>
          </a:xfrm>
        </p:spPr>
        <p:txBody>
          <a:bodyPr anchor="b"/>
          <a:lstStyle>
            <a:lvl1pPr algn="l">
              <a:defRPr sz="3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6890" y="1143847"/>
            <a:ext cx="9326880" cy="7680960"/>
          </a:xfrm>
        </p:spPr>
        <p:txBody>
          <a:bodyPr/>
          <a:lstStyle>
            <a:lvl1pPr marL="0" indent="0">
              <a:buNone/>
              <a:defRPr sz="5500"/>
            </a:lvl1pPr>
            <a:lvl2pPr marL="783732" indent="0">
              <a:buNone/>
              <a:defRPr sz="4800"/>
            </a:lvl2pPr>
            <a:lvl3pPr marL="1567464" indent="0">
              <a:buNone/>
              <a:defRPr sz="4100"/>
            </a:lvl3pPr>
            <a:lvl4pPr marL="2351197" indent="0">
              <a:buNone/>
              <a:defRPr sz="3400"/>
            </a:lvl4pPr>
            <a:lvl5pPr marL="3134929" indent="0">
              <a:buNone/>
              <a:defRPr sz="3400"/>
            </a:lvl5pPr>
            <a:lvl6pPr marL="3918661" indent="0">
              <a:buNone/>
              <a:defRPr sz="3400"/>
            </a:lvl6pPr>
            <a:lvl7pPr marL="4702393" indent="0">
              <a:buNone/>
              <a:defRPr sz="3400"/>
            </a:lvl7pPr>
            <a:lvl8pPr marL="5486126" indent="0">
              <a:buNone/>
              <a:defRPr sz="3400"/>
            </a:lvl8pPr>
            <a:lvl9pPr marL="6269858" indent="0">
              <a:buNone/>
              <a:defRPr sz="34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6890" y="10019031"/>
            <a:ext cx="9326880" cy="1502409"/>
          </a:xfrm>
        </p:spPr>
        <p:txBody>
          <a:bodyPr/>
          <a:lstStyle>
            <a:lvl1pPr marL="0" indent="0">
              <a:buNone/>
              <a:defRPr sz="2400"/>
            </a:lvl1pPr>
            <a:lvl2pPr marL="783732" indent="0">
              <a:buNone/>
              <a:defRPr sz="2100"/>
            </a:lvl2pPr>
            <a:lvl3pPr marL="1567464" indent="0">
              <a:buNone/>
              <a:defRPr sz="1700"/>
            </a:lvl3pPr>
            <a:lvl4pPr marL="2351197" indent="0">
              <a:buNone/>
              <a:defRPr sz="1500"/>
            </a:lvl4pPr>
            <a:lvl5pPr marL="3134929" indent="0">
              <a:buNone/>
              <a:defRPr sz="1500"/>
            </a:lvl5pPr>
            <a:lvl6pPr marL="3918661" indent="0">
              <a:buNone/>
              <a:defRPr sz="1500"/>
            </a:lvl6pPr>
            <a:lvl7pPr marL="4702393" indent="0">
              <a:buNone/>
              <a:defRPr sz="1500"/>
            </a:lvl7pPr>
            <a:lvl8pPr marL="5486126" indent="0">
              <a:buNone/>
              <a:defRPr sz="1500"/>
            </a:lvl8pPr>
            <a:lvl9pPr marL="6269858" indent="0">
              <a:buNone/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06228-C9E6-FC46-B78E-2561DF65F390}" type="datetimeFigureOut">
              <a:rPr lang="en-US" smtClean="0"/>
              <a:t>11/6/17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FE6B2-995D-E347-B05E-C317C06F6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945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512658"/>
            <a:ext cx="13990320" cy="2133600"/>
          </a:xfrm>
          <a:prstGeom prst="rect">
            <a:avLst/>
          </a:prstGeom>
        </p:spPr>
        <p:txBody>
          <a:bodyPr vert="horz" lIns="156746" tIns="78373" rIns="156746" bIns="78373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7240" y="2987041"/>
            <a:ext cx="13990320" cy="8448464"/>
          </a:xfrm>
          <a:prstGeom prst="rect">
            <a:avLst/>
          </a:prstGeom>
        </p:spPr>
        <p:txBody>
          <a:bodyPr vert="horz" lIns="156746" tIns="78373" rIns="156746" bIns="7837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" y="11865187"/>
            <a:ext cx="3627120" cy="681567"/>
          </a:xfrm>
          <a:prstGeom prst="rect">
            <a:avLst/>
          </a:prstGeom>
        </p:spPr>
        <p:txBody>
          <a:bodyPr vert="horz" lIns="156746" tIns="78373" rIns="156746" bIns="78373" rtlCol="0" anchor="ctr"/>
          <a:lstStyle>
            <a:lvl1pPr algn="l">
              <a:defRPr sz="2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06228-C9E6-FC46-B78E-2561DF65F390}" type="datetimeFigureOut">
              <a:rPr lang="en-US" smtClean="0"/>
              <a:t>11/6/17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11140" y="11865187"/>
            <a:ext cx="4922520" cy="681567"/>
          </a:xfrm>
          <a:prstGeom prst="rect">
            <a:avLst/>
          </a:prstGeom>
        </p:spPr>
        <p:txBody>
          <a:bodyPr vert="horz" lIns="156746" tIns="78373" rIns="156746" bIns="78373" rtlCol="0" anchor="ctr"/>
          <a:lstStyle>
            <a:lvl1pPr algn="ctr">
              <a:defRPr sz="2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140440" y="11865187"/>
            <a:ext cx="3627120" cy="681567"/>
          </a:xfrm>
          <a:prstGeom prst="rect">
            <a:avLst/>
          </a:prstGeom>
        </p:spPr>
        <p:txBody>
          <a:bodyPr vert="horz" lIns="156746" tIns="78373" rIns="156746" bIns="78373" rtlCol="0" anchor="ctr"/>
          <a:lstStyle>
            <a:lvl1pPr algn="r">
              <a:defRPr sz="2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6FE6B2-995D-E347-B05E-C317C06F6B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120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83732" rtl="0" eaLnBrk="1" latinLnBrk="0" hangingPunct="1">
        <a:spcBef>
          <a:spcPct val="0"/>
        </a:spcBef>
        <a:buNone/>
        <a:defRPr sz="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87799" indent="-587799" algn="l" defTabSz="783732" rtl="0" eaLnBrk="1" latinLnBrk="0" hangingPunct="1">
        <a:spcBef>
          <a:spcPct val="20000"/>
        </a:spcBef>
        <a:buFont typeface="Arial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1pPr>
      <a:lvl2pPr marL="1273565" indent="-489833" algn="l" defTabSz="783732" rtl="0" eaLnBrk="1" latinLnBrk="0" hangingPunct="1">
        <a:spcBef>
          <a:spcPct val="20000"/>
        </a:spcBef>
        <a:buFont typeface="Arial"/>
        <a:buChar char="–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1959331" indent="-391866" algn="l" defTabSz="783732" rtl="0" eaLnBrk="1" latinLnBrk="0" hangingPunct="1">
        <a:spcBef>
          <a:spcPct val="20000"/>
        </a:spcBef>
        <a:buFont typeface="Arial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063" indent="-391866" algn="l" defTabSz="783732" rtl="0" eaLnBrk="1" latinLnBrk="0" hangingPunct="1">
        <a:spcBef>
          <a:spcPct val="20000"/>
        </a:spcBef>
        <a:buFont typeface="Arial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4pPr>
      <a:lvl5pPr marL="3526795" indent="-391866" algn="l" defTabSz="783732" rtl="0" eaLnBrk="1" latinLnBrk="0" hangingPunct="1">
        <a:spcBef>
          <a:spcPct val="20000"/>
        </a:spcBef>
        <a:buFont typeface="Arial"/>
        <a:buChar char="»"/>
        <a:defRPr sz="3400" kern="1200">
          <a:solidFill>
            <a:schemeClr val="tx1"/>
          </a:solidFill>
          <a:latin typeface="+mn-lt"/>
          <a:ea typeface="+mn-ea"/>
          <a:cs typeface="+mn-cs"/>
        </a:defRPr>
      </a:lvl5pPr>
      <a:lvl6pPr marL="4310527" indent="-391866" algn="l" defTabSz="783732" rtl="0" eaLnBrk="1" latinLnBrk="0" hangingPunct="1">
        <a:spcBef>
          <a:spcPct val="20000"/>
        </a:spcBef>
        <a:buFont typeface="Arial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6pPr>
      <a:lvl7pPr marL="5094260" indent="-391866" algn="l" defTabSz="783732" rtl="0" eaLnBrk="1" latinLnBrk="0" hangingPunct="1">
        <a:spcBef>
          <a:spcPct val="20000"/>
        </a:spcBef>
        <a:buFont typeface="Arial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7pPr>
      <a:lvl8pPr marL="5877992" indent="-391866" algn="l" defTabSz="783732" rtl="0" eaLnBrk="1" latinLnBrk="0" hangingPunct="1">
        <a:spcBef>
          <a:spcPct val="20000"/>
        </a:spcBef>
        <a:buFont typeface="Arial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8pPr>
      <a:lvl9pPr marL="6661724" indent="-391866" algn="l" defTabSz="783732" rtl="0" eaLnBrk="1" latinLnBrk="0" hangingPunct="1">
        <a:spcBef>
          <a:spcPct val="20000"/>
        </a:spcBef>
        <a:buFont typeface="Arial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83732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83732" algn="l" defTabSz="783732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567464" algn="l" defTabSz="783732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351197" algn="l" defTabSz="783732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4pPr>
      <a:lvl5pPr marL="3134929" algn="l" defTabSz="783732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5pPr>
      <a:lvl6pPr marL="3918661" algn="l" defTabSz="783732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6pPr>
      <a:lvl7pPr marL="4702393" algn="l" defTabSz="783732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7pPr>
      <a:lvl8pPr marL="5486126" algn="l" defTabSz="783732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8pPr>
      <a:lvl9pPr marL="6269858" algn="l" defTabSz="783732" rtl="0" eaLnBrk="1" latinLnBrk="0" hangingPunct="1">
        <a:defRPr sz="3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Group 71"/>
          <p:cNvGrpSpPr/>
          <p:nvPr/>
        </p:nvGrpSpPr>
        <p:grpSpPr>
          <a:xfrm>
            <a:off x="254885" y="881338"/>
            <a:ext cx="14682676" cy="10375354"/>
            <a:chOff x="21637053" y="6301792"/>
            <a:chExt cx="14682676" cy="10375354"/>
          </a:xfrm>
        </p:grpSpPr>
        <p:sp>
          <p:nvSpPr>
            <p:cNvPr id="73" name="Rectangle 72"/>
            <p:cNvSpPr/>
            <p:nvPr/>
          </p:nvSpPr>
          <p:spPr>
            <a:xfrm>
              <a:off x="21637053" y="7100881"/>
              <a:ext cx="14637853" cy="8411691"/>
            </a:xfrm>
            <a:prstGeom prst="rect">
              <a:avLst/>
            </a:prstGeom>
            <a:solidFill>
              <a:schemeClr val="bg1"/>
            </a:solidFill>
            <a:ln w="28575" cap="flat" cmpd="sng" algn="ctr">
              <a:solidFill>
                <a:schemeClr val="accent4">
                  <a:lumMod val="50000"/>
                </a:schemeClr>
              </a:solidFill>
              <a:prstDash val="solid"/>
            </a:ln>
            <a:effectLst/>
          </p:spPr>
          <p:txBody>
            <a:bodyPr lIns="91420" tIns="45710" rIns="91420" bIns="45710" rtlCol="0" anchor="t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400" b="1" kern="0" dirty="0" err="1" smtClean="0">
                  <a:solidFill>
                    <a:schemeClr val="accent4">
                      <a:lumMod val="50000"/>
                    </a:schemeClr>
                  </a:solidFill>
                  <a:cs typeface="Calibri"/>
                </a:rPr>
                <a:t>PyNWB</a:t>
              </a: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uLnTx/>
                <a:uFillTx/>
                <a:cs typeface="Calibri"/>
              </a:endParaRP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21810324" y="10223469"/>
              <a:ext cx="14306043" cy="5114987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 cap="flat" cmpd="sng" algn="ctr">
              <a:solidFill>
                <a:srgbClr val="052B48"/>
              </a:solidFill>
              <a:prstDash val="solid"/>
            </a:ln>
            <a:effectLst/>
          </p:spPr>
          <p:txBody>
            <a:bodyPr lIns="91420" tIns="45710" rIns="91420" bIns="45710" rtlCol="0" anchor="t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400" b="1" kern="0" dirty="0" smtClean="0">
                  <a:solidFill>
                    <a:srgbClr val="052B48"/>
                  </a:solidFill>
                  <a:cs typeface="Calibri"/>
                </a:rPr>
                <a:t>FORM – Flexible Object-Relational Mapping</a:t>
              </a: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52B48"/>
                </a:solidFill>
                <a:effectLst/>
                <a:uLnTx/>
                <a:uFillTx/>
                <a:cs typeface="Calibri"/>
              </a:endParaRPr>
            </a:p>
          </p:txBody>
        </p:sp>
        <p:sp>
          <p:nvSpPr>
            <p:cNvPr id="75" name="Rectangle 74"/>
            <p:cNvSpPr/>
            <p:nvPr/>
          </p:nvSpPr>
          <p:spPr>
            <a:xfrm>
              <a:off x="21810325" y="7649940"/>
              <a:ext cx="6637588" cy="2152692"/>
            </a:xfrm>
            <a:prstGeom prst="rect">
              <a:avLst/>
            </a:prstGeom>
            <a:solidFill>
              <a:srgbClr val="B9CDE5"/>
            </a:solidFill>
            <a:ln w="9525" cap="flat" cmpd="sng" algn="ctr">
              <a:solidFill>
                <a:srgbClr val="052B48"/>
              </a:solidFill>
              <a:prstDash val="solid"/>
            </a:ln>
            <a:effectLst/>
          </p:spPr>
          <p:txBody>
            <a:bodyPr lIns="91420" tIns="45710" rIns="91420" bIns="45710" rtlCol="0" anchor="t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400" b="1" kern="0" dirty="0" smtClean="0">
                  <a:solidFill>
                    <a:srgbClr val="052B48"/>
                  </a:solidFill>
                  <a:cs typeface="Calibri"/>
                </a:rPr>
                <a:t>Data API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en-US" sz="1000" b="1" kern="0" dirty="0" smtClean="0">
                <a:solidFill>
                  <a:srgbClr val="052B48"/>
                </a:solidFill>
                <a:cs typeface="Calibri"/>
              </a:endParaRPr>
            </a:p>
            <a:p>
              <a:pPr marL="560388" indent="-277813" defTabSz="914400">
                <a:buFont typeface="Arial"/>
                <a:buChar char="•"/>
                <a:defRPr/>
              </a:pPr>
              <a:r>
                <a:rPr lang="en-US" sz="2400" kern="0" dirty="0" smtClean="0">
                  <a:solidFill>
                    <a:srgbClr val="052B48"/>
                  </a:solidFill>
                  <a:cs typeface="Calibri"/>
                </a:rPr>
                <a:t>Provide easy-to-use, stable, and maintainable data API for applications </a:t>
              </a:r>
            </a:p>
            <a:p>
              <a:pPr marL="560388" indent="-277813" defTabSz="914400">
                <a:buFont typeface="Arial"/>
                <a:buChar char="•"/>
                <a:defRPr/>
              </a:pPr>
              <a:r>
                <a:rPr lang="en-US" sz="2400" kern="0" dirty="0" smtClean="0">
                  <a:solidFill>
                    <a:srgbClr val="052B48"/>
                  </a:solidFill>
                  <a:cs typeface="Calibri"/>
                </a:rPr>
                <a:t>Customize mapping between data API classes and the format specification</a:t>
              </a:r>
              <a:endParaRPr lang="en-US" sz="2400" kern="0" dirty="0">
                <a:solidFill>
                  <a:srgbClr val="052B48"/>
                </a:solidFill>
                <a:cs typeface="Calibri"/>
              </a:endParaRP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52B48"/>
                </a:solidFill>
                <a:effectLst/>
                <a:uLnTx/>
                <a:uFillTx/>
                <a:cs typeface="Calibri"/>
              </a:endParaRP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29416203" y="10933904"/>
              <a:ext cx="6478267" cy="1887511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9525" cap="flat" cmpd="sng" algn="ctr">
              <a:solidFill>
                <a:schemeClr val="accent6">
                  <a:lumMod val="50000"/>
                </a:schemeClr>
              </a:solidFill>
              <a:prstDash val="solid"/>
            </a:ln>
            <a:effectLst/>
          </p:spPr>
          <p:txBody>
            <a:bodyPr lIns="91420" tIns="45710" rIns="91420" bIns="45710" rtlCol="0" anchor="t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Calibri"/>
                </a:rPr>
                <a:t>spec –Specification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Calibri"/>
              </a:endParaRPr>
            </a:p>
            <a:p>
              <a:pPr marL="344488" marR="0" lvl="0" indent="-280988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/>
                <a:buChar char="•"/>
                <a:tabLst/>
                <a:defRPr/>
              </a:pPr>
              <a:r>
                <a:rPr lang="en-US" sz="2400" kern="0" dirty="0" smtClean="0">
                  <a:solidFill>
                    <a:srgbClr val="FFFFFF"/>
                  </a:solidFill>
                  <a:cs typeface="Calibri"/>
                </a:rPr>
                <a:t>Read, write</a:t>
              </a:r>
              <a:r>
                <a:rPr lang="en-US" sz="2400" kern="0" dirty="0">
                  <a:solidFill>
                    <a:srgbClr val="FFFFFF"/>
                  </a:solidFill>
                  <a:cs typeface="Calibri"/>
                </a:rPr>
                <a:t> </a:t>
              </a:r>
              <a:r>
                <a:rPr lang="en-US" sz="2400" kern="0" dirty="0" smtClean="0">
                  <a:solidFill>
                    <a:srgbClr val="FFFFFF"/>
                  </a:solidFill>
                  <a:cs typeface="Calibri"/>
                </a:rPr>
                <a:t>and use </a:t>
              </a:r>
              <a:r>
                <a:rPr lang="en-US" sz="2400" kern="0" noProof="0" dirty="0" smtClean="0">
                  <a:solidFill>
                    <a:srgbClr val="FFFFFF"/>
                  </a:solidFill>
                  <a:cs typeface="Calibri"/>
                </a:rPr>
                <a:t>specification language documents</a:t>
              </a:r>
            </a:p>
            <a:p>
              <a:pPr marL="344488" marR="0" lvl="0" indent="-280988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/>
                <a:buChar char="•"/>
                <a:tabLst/>
                <a:defRPr/>
              </a:pPr>
              <a:r>
                <a:rPr lang="en-US" sz="2400" kern="0" noProof="0" dirty="0" smtClean="0">
                  <a:solidFill>
                    <a:srgbClr val="FFFFFF"/>
                  </a:solidFill>
                  <a:cs typeface="Calibri"/>
                </a:rPr>
                <a:t>Create new format extensions</a:t>
              </a:r>
              <a:endParaRPr kumimoji="0" lang="en-US" sz="240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Calibri"/>
              </a:endParaRPr>
            </a:p>
          </p:txBody>
        </p:sp>
        <p:sp>
          <p:nvSpPr>
            <p:cNvPr id="77" name="Rectangle 76"/>
            <p:cNvSpPr/>
            <p:nvPr/>
          </p:nvSpPr>
          <p:spPr>
            <a:xfrm>
              <a:off x="22010930" y="13879022"/>
              <a:ext cx="6436982" cy="1190015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 w="9525" cap="flat" cmpd="sng" algn="ctr">
              <a:solidFill>
                <a:schemeClr val="accent3">
                  <a:lumMod val="50000"/>
                </a:schemeClr>
              </a:solidFill>
              <a:prstDash val="solid"/>
            </a:ln>
            <a:effectLst/>
          </p:spPr>
          <p:txBody>
            <a:bodyPr lIns="91420" tIns="45710" rIns="91420" bIns="45710" rtlCol="0" anchor="t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0" cap="none" spc="0" normalizeH="0" baseline="0" noProof="0" dirty="0" err="1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Calibri"/>
                </a:rPr>
                <a:t>backends</a:t>
              </a:r>
              <a:r>
                <a:rPr kumimoji="0" lang="en-US" sz="24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Calibri"/>
                </a:rPr>
                <a:t> - I</a:t>
              </a:r>
              <a:r>
                <a:rPr kumimoji="0" lang="en-US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Calibri"/>
                </a:rPr>
                <a:t>/</a:t>
              </a:r>
              <a:r>
                <a:rPr kumimoji="0" lang="en-US" sz="24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Calibri"/>
                </a:rPr>
                <a:t>O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Calibri"/>
              </a:endParaRPr>
            </a:p>
            <a:p>
              <a:pPr marL="407988" marR="0" lvl="0" indent="-23495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/>
                <a:buChar char="•"/>
                <a:tabLst/>
                <a:defRPr/>
              </a:pPr>
              <a:r>
                <a:rPr lang="en-US" sz="2400" kern="0" dirty="0" smtClean="0">
                  <a:solidFill>
                    <a:srgbClr val="FFFFFF"/>
                  </a:solidFill>
                  <a:cs typeface="Calibri"/>
                </a:rPr>
                <a:t>Read/write data to storage, e.g., HDF5 file</a:t>
              </a:r>
              <a:r>
                <a:rPr kumimoji="0" lang="en-US" sz="240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Calibri"/>
                </a:rPr>
                <a:t> </a:t>
              </a:r>
              <a:endParaRPr kumimoji="0" lang="en-US" sz="240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Calibri"/>
              </a:endParaRPr>
            </a:p>
          </p:txBody>
        </p:sp>
        <p:sp>
          <p:nvSpPr>
            <p:cNvPr id="78" name="Rectangle 77"/>
            <p:cNvSpPr/>
            <p:nvPr/>
          </p:nvSpPr>
          <p:spPr>
            <a:xfrm>
              <a:off x="22010932" y="10939214"/>
              <a:ext cx="6436982" cy="2939808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9525" cap="flat" cmpd="sng" algn="ctr">
              <a:solidFill>
                <a:schemeClr val="accent5">
                  <a:lumMod val="50000"/>
                </a:schemeClr>
              </a:solidFill>
              <a:prstDash val="solid"/>
            </a:ln>
            <a:effectLst/>
          </p:spPr>
          <p:txBody>
            <a:bodyPr lIns="91420" tIns="45710" rIns="91420" bIns="45710" rtlCol="0" anchor="t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400" b="1" kern="0" dirty="0">
                  <a:solidFill>
                    <a:srgbClr val="FFFFFF"/>
                  </a:solidFill>
                  <a:cs typeface="Calibri"/>
                </a:rPr>
                <a:t>b</a:t>
              </a:r>
              <a:r>
                <a:rPr kumimoji="0" lang="en-US" sz="2400" b="1" i="0" u="none" strike="noStrike" kern="0" cap="none" spc="0" normalizeH="0" baseline="0" noProof="0" dirty="0" err="1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Calibri"/>
                </a:rPr>
                <a:t>uild</a:t>
              </a:r>
              <a:r>
                <a:rPr kumimoji="0" lang="en-US" sz="24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Calibri"/>
                </a:rPr>
                <a:t> -</a:t>
              </a:r>
              <a:r>
                <a:rPr kumimoji="0" lang="en-US" sz="2400" b="1" i="0" u="none" strike="noStrike" kern="0" cap="none" spc="0" normalizeH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Calibri"/>
                </a:rPr>
                <a:t> </a:t>
              </a:r>
              <a:r>
                <a:rPr kumimoji="0" lang="en-US" sz="24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Calibri"/>
                </a:rPr>
                <a:t>Data Translation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Calibri"/>
              </a:endParaRPr>
            </a:p>
            <a:p>
              <a:pPr marL="454025" marR="0" lvl="0" indent="-280988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/>
                <a:buChar char="•"/>
                <a:tabLst/>
                <a:defRPr/>
              </a:pPr>
              <a:r>
                <a:rPr lang="en-US" sz="2400" kern="0" dirty="0" smtClean="0">
                  <a:solidFill>
                    <a:srgbClr val="FFFFFF"/>
                  </a:solidFill>
                  <a:cs typeface="Calibri"/>
                </a:rPr>
                <a:t>Map between data API and in-storage object representations </a:t>
              </a:r>
              <a:endParaRPr lang="en-US" sz="2400" kern="0" dirty="0">
                <a:solidFill>
                  <a:srgbClr val="FFFFFF"/>
                </a:solidFill>
                <a:cs typeface="Calibri"/>
              </a:endParaRPr>
            </a:p>
            <a:p>
              <a:pPr marL="454025" marR="0" lvl="0" indent="-280988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/>
                <a:buChar char="•"/>
                <a:tabLst/>
                <a:defRPr/>
              </a:pPr>
              <a:r>
                <a:rPr lang="en-US" sz="2400" kern="0" dirty="0" smtClean="0">
                  <a:solidFill>
                    <a:srgbClr val="FFFFFF"/>
                  </a:solidFill>
                  <a:cs typeface="Calibri"/>
                </a:rPr>
                <a:t>Integrate specification with data objects</a:t>
              </a:r>
            </a:p>
            <a:p>
              <a:pPr marL="454025" marR="0" lvl="0" indent="-280988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/>
                <a:buChar char="•"/>
                <a:tabLst/>
                <a:defRPr/>
              </a:pPr>
              <a:r>
                <a:rPr lang="en-US" sz="2400" kern="0" noProof="0" dirty="0" smtClean="0">
                  <a:solidFill>
                    <a:srgbClr val="FFFFFF"/>
                  </a:solidFill>
                  <a:cs typeface="Calibri"/>
                </a:rPr>
                <a:t>Insulate the data API from the I/O backend and vice versa</a:t>
              </a:r>
              <a:endParaRPr kumimoji="0" lang="en-US" sz="240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Calibri"/>
              </a:endParaRPr>
            </a:p>
          </p:txBody>
        </p:sp>
        <p:cxnSp>
          <p:nvCxnSpPr>
            <p:cNvPr id="79" name="Straight Arrow Connector 78"/>
            <p:cNvCxnSpPr>
              <a:stCxn id="76" idx="1"/>
            </p:cNvCxnSpPr>
            <p:nvPr/>
          </p:nvCxnSpPr>
          <p:spPr>
            <a:xfrm flipH="1">
              <a:off x="28447912" y="11877660"/>
              <a:ext cx="968291" cy="0"/>
            </a:xfrm>
            <a:prstGeom prst="straightConnector1">
              <a:avLst/>
            </a:prstGeom>
            <a:noFill/>
            <a:ln w="38100" cap="flat" cmpd="sng" algn="ctr">
              <a:solidFill>
                <a:sysClr val="windowText" lastClr="000000"/>
              </a:solidFill>
              <a:prstDash val="solid"/>
              <a:tailEnd type="arrow"/>
            </a:ln>
            <a:effectLst>
              <a:outerShdw blurRad="73025" algn="tl" rotWithShape="0">
                <a:schemeClr val="bg1"/>
              </a:outerShdw>
            </a:effectLst>
          </p:spPr>
        </p:cxnSp>
        <p:cxnSp>
          <p:nvCxnSpPr>
            <p:cNvPr id="80" name="Straight Arrow Connector 79"/>
            <p:cNvCxnSpPr>
              <a:stCxn id="77" idx="2"/>
              <a:endCxn id="81" idx="1"/>
            </p:cNvCxnSpPr>
            <p:nvPr/>
          </p:nvCxnSpPr>
          <p:spPr>
            <a:xfrm>
              <a:off x="25229421" y="15069037"/>
              <a:ext cx="7235" cy="611867"/>
            </a:xfrm>
            <a:prstGeom prst="straightConnector1">
              <a:avLst/>
            </a:prstGeom>
            <a:noFill/>
            <a:ln w="38100" cap="flat" cmpd="sng" algn="ctr">
              <a:solidFill>
                <a:srgbClr val="052B48"/>
              </a:solidFill>
              <a:prstDash val="solid"/>
              <a:headEnd type="arrow"/>
              <a:tailEnd type="arrow"/>
            </a:ln>
            <a:effectLst>
              <a:outerShdw blurRad="73025" algn="tl" rotWithShape="0">
                <a:schemeClr val="bg1"/>
              </a:outerShdw>
            </a:effectLst>
          </p:spPr>
        </p:cxnSp>
        <p:sp>
          <p:nvSpPr>
            <p:cNvPr id="81" name="Can 80"/>
            <p:cNvSpPr/>
            <p:nvPr/>
          </p:nvSpPr>
          <p:spPr>
            <a:xfrm>
              <a:off x="23766314" y="15680904"/>
              <a:ext cx="2940683" cy="979554"/>
            </a:xfrm>
            <a:prstGeom prst="can">
              <a:avLst/>
            </a:prstGeom>
            <a:solidFill>
              <a:schemeClr val="bg1">
                <a:lumMod val="65000"/>
              </a:schemeClr>
            </a:solidFill>
            <a:ln w="9525" cap="flat" cmpd="sng" algn="ctr">
              <a:solidFill>
                <a:schemeClr val="tx1"/>
              </a:solidFill>
              <a:prstDash val="solid"/>
            </a:ln>
            <a:effectLst/>
          </p:spPr>
          <p:txBody>
            <a:bodyPr lIns="91420" tIns="45710" rIns="91420" bIns="4571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ea typeface="+mn-ea"/>
                  <a:cs typeface="Calibri"/>
                </a:rPr>
                <a:t>NWB File</a:t>
              </a:r>
            </a:p>
          </p:txBody>
        </p:sp>
        <p:cxnSp>
          <p:nvCxnSpPr>
            <p:cNvPr id="82" name="Straight Arrow Connector 40"/>
            <p:cNvCxnSpPr>
              <a:stCxn id="76" idx="1"/>
              <a:endCxn id="77" idx="3"/>
            </p:cNvCxnSpPr>
            <p:nvPr/>
          </p:nvCxnSpPr>
          <p:spPr>
            <a:xfrm rot="10800000" flipV="1">
              <a:off x="28447913" y="11877660"/>
              <a:ext cx="968291" cy="2596370"/>
            </a:xfrm>
            <a:prstGeom prst="bentConnector3">
              <a:avLst>
                <a:gd name="adj1" fmla="val 50000"/>
              </a:avLst>
            </a:prstGeom>
            <a:noFill/>
            <a:ln w="38100" cap="flat" cmpd="sng" algn="ctr">
              <a:solidFill>
                <a:srgbClr val="052B48"/>
              </a:solidFill>
              <a:prstDash val="solid"/>
              <a:tailEnd type="arrow"/>
            </a:ln>
            <a:effectLst>
              <a:outerShdw blurRad="73025" algn="tl" rotWithShape="0">
                <a:schemeClr val="bg1"/>
              </a:outerShdw>
            </a:effectLst>
          </p:spPr>
        </p:cxnSp>
        <p:sp>
          <p:nvSpPr>
            <p:cNvPr id="83" name="Rectangle 82"/>
            <p:cNvSpPr/>
            <p:nvPr/>
          </p:nvSpPr>
          <p:spPr>
            <a:xfrm>
              <a:off x="29227246" y="7680381"/>
              <a:ext cx="6874671" cy="2092367"/>
            </a:xfrm>
            <a:prstGeom prst="rect">
              <a:avLst/>
            </a:prstGeom>
            <a:solidFill>
              <a:srgbClr val="B9CDE5"/>
            </a:solidFill>
            <a:ln w="9525" cap="flat" cmpd="sng" algn="ctr">
              <a:solidFill>
                <a:srgbClr val="052B48"/>
              </a:solidFill>
              <a:prstDash val="solid"/>
            </a:ln>
            <a:effectLst/>
          </p:spPr>
          <p:txBody>
            <a:bodyPr lIns="91420" tIns="45710" rIns="91420" bIns="45710" rtlCol="0" anchor="t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052B48"/>
                  </a:solidFill>
                  <a:effectLst/>
                  <a:uLnTx/>
                  <a:uFillTx/>
                  <a:ea typeface="+mn-ea"/>
                  <a:cs typeface="Calibri"/>
                </a:rPr>
                <a:t>NWB Format Schema</a:t>
              </a: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52B48"/>
                </a:solidFill>
                <a:effectLst/>
                <a:uLnTx/>
                <a:uFillTx/>
                <a:ea typeface="+mn-ea"/>
                <a:cs typeface="Calibri"/>
              </a:endParaRPr>
            </a:p>
          </p:txBody>
        </p:sp>
        <p:sp>
          <p:nvSpPr>
            <p:cNvPr id="84" name="Rectangle 83"/>
            <p:cNvSpPr/>
            <p:nvPr/>
          </p:nvSpPr>
          <p:spPr>
            <a:xfrm>
              <a:off x="32637826" y="8498138"/>
              <a:ext cx="3218159" cy="91765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 w="12700" cap="flat" cmpd="sng" algn="ctr">
              <a:solidFill>
                <a:schemeClr val="accent2">
                  <a:lumMod val="50000"/>
                </a:schemeClr>
              </a:solidFill>
              <a:prstDash val="solid"/>
            </a:ln>
            <a:effectLst/>
          </p:spPr>
          <p:txBody>
            <a:bodyPr lIns="91420" tIns="45710" rIns="91420" bIns="4571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ea typeface="+mn-ea"/>
                  <a:cs typeface="Calibri"/>
                </a:rPr>
                <a:t>NWB Format Specification </a:t>
              </a:r>
              <a:r>
                <a:rPr kumimoji="0" lang="en-US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ea typeface="+mn-ea"/>
                  <a:cs typeface="Calibri"/>
                </a:rPr>
                <a:t>(YAML)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typeface="+mn-ea"/>
                <a:cs typeface="Calibri"/>
              </a:endParaRPr>
            </a:p>
          </p:txBody>
        </p:sp>
        <p:cxnSp>
          <p:nvCxnSpPr>
            <p:cNvPr id="85" name="Straight Arrow Connector 15"/>
            <p:cNvCxnSpPr>
              <a:stCxn id="84" idx="2"/>
            </p:cNvCxnSpPr>
            <p:nvPr/>
          </p:nvCxnSpPr>
          <p:spPr>
            <a:xfrm>
              <a:off x="34246906" y="9415788"/>
              <a:ext cx="0" cy="1518116"/>
            </a:xfrm>
            <a:prstGeom prst="straightConnector1">
              <a:avLst/>
            </a:prstGeom>
            <a:noFill/>
            <a:ln w="38100" cap="flat" cmpd="sng" algn="ctr">
              <a:solidFill>
                <a:srgbClr val="052B48"/>
              </a:solidFill>
              <a:prstDash val="solid"/>
              <a:tailEnd type="arrow"/>
            </a:ln>
            <a:effectLst>
              <a:outerShdw blurRad="73025" algn="tl" rotWithShape="0">
                <a:schemeClr val="bg1"/>
              </a:outerShdw>
            </a:effectLst>
          </p:spPr>
        </p:cxnSp>
        <p:sp>
          <p:nvSpPr>
            <p:cNvPr id="86" name="Rectangle 85"/>
            <p:cNvSpPr/>
            <p:nvPr/>
          </p:nvSpPr>
          <p:spPr>
            <a:xfrm>
              <a:off x="21802591" y="6301792"/>
              <a:ext cx="6660262" cy="533695"/>
            </a:xfrm>
            <a:prstGeom prst="rect">
              <a:avLst/>
            </a:prstGeom>
            <a:pattFill prst="ltUpDiag">
              <a:fgClr>
                <a:srgbClr val="4F81BD">
                  <a:lumMod val="60000"/>
                  <a:lumOff val="40000"/>
                </a:srgbClr>
              </a:fgClr>
              <a:bgClr>
                <a:prstClr val="white"/>
              </a:bgClr>
            </a:patt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lIns="91420" tIns="45710" rIns="91420" bIns="45710" rtlCol="0" anchor="t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1F497D">
                      <a:lumMod val="75000"/>
                    </a:srgbClr>
                  </a:solidFill>
                  <a:effectLst/>
                  <a:uLnTx/>
                  <a:uFillTx/>
                  <a:ea typeface="+mn-ea"/>
                  <a:cs typeface="Calibri"/>
                </a:rPr>
                <a:t>Application and Analysis Codes</a:t>
              </a:r>
            </a:p>
          </p:txBody>
        </p:sp>
        <p:cxnSp>
          <p:nvCxnSpPr>
            <p:cNvPr id="87" name="Straight Arrow Connector 86"/>
            <p:cNvCxnSpPr>
              <a:stCxn id="75" idx="0"/>
              <a:endCxn id="86" idx="2"/>
            </p:cNvCxnSpPr>
            <p:nvPr/>
          </p:nvCxnSpPr>
          <p:spPr>
            <a:xfrm flipV="1">
              <a:off x="25129119" y="6835487"/>
              <a:ext cx="3603" cy="814453"/>
            </a:xfrm>
            <a:prstGeom prst="straightConnector1">
              <a:avLst/>
            </a:prstGeom>
            <a:noFill/>
            <a:ln w="38100" cap="flat" cmpd="sng" algn="ctr">
              <a:solidFill>
                <a:srgbClr val="052B48"/>
              </a:solidFill>
              <a:prstDash val="solid"/>
              <a:headEnd type="arrow"/>
              <a:tailEnd type="arrow"/>
            </a:ln>
            <a:effectLst>
              <a:outerShdw blurRad="73025" algn="tl" rotWithShape="0">
                <a:schemeClr val="bg1"/>
              </a:outerShdw>
            </a:effectLst>
          </p:spPr>
        </p:cxnSp>
        <p:sp>
          <p:nvSpPr>
            <p:cNvPr id="88" name="Folded Corner 87"/>
            <p:cNvSpPr/>
            <p:nvPr/>
          </p:nvSpPr>
          <p:spPr>
            <a:xfrm>
              <a:off x="29279256" y="15812885"/>
              <a:ext cx="6912024" cy="864261"/>
            </a:xfrm>
            <a:prstGeom prst="foldedCorner">
              <a:avLst>
                <a:gd name="adj" fmla="val 21572"/>
              </a:avLst>
            </a:prstGeom>
            <a:solidFill>
              <a:sysClr val="window" lastClr="FFFFFF"/>
            </a:solidFill>
            <a:ln w="9525" cap="flat" cmpd="sng" algn="ctr">
              <a:solidFill>
                <a:srgbClr val="1F497D">
                  <a:lumMod val="75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ea typeface="+mn-ea"/>
                <a:cs typeface="Calibri"/>
              </a:endParaRPr>
            </a:p>
          </p:txBody>
        </p:sp>
        <p:sp>
          <p:nvSpPr>
            <p:cNvPr id="89" name="Rectangle 88"/>
            <p:cNvSpPr/>
            <p:nvPr/>
          </p:nvSpPr>
          <p:spPr>
            <a:xfrm>
              <a:off x="29360625" y="16358555"/>
              <a:ext cx="576650" cy="231133"/>
            </a:xfrm>
            <a:prstGeom prst="rect">
              <a:avLst/>
            </a:prstGeom>
            <a:solidFill>
              <a:srgbClr val="B9CDE5"/>
            </a:solidFill>
            <a:ln w="9525" cap="flat" cmpd="sng" algn="ctr">
              <a:solidFill>
                <a:srgbClr val="052B48"/>
              </a:solidFill>
              <a:prstDash val="solid"/>
            </a:ln>
            <a:effectLst/>
          </p:spPr>
          <p:txBody>
            <a:bodyPr rtlCol="0" anchor="t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ea typeface="+mn-ea"/>
                <a:cs typeface="Calibri"/>
              </a:endParaRPr>
            </a:p>
          </p:txBody>
        </p:sp>
        <p:sp>
          <p:nvSpPr>
            <p:cNvPr id="90" name="Rectangle 89"/>
            <p:cNvSpPr/>
            <p:nvPr/>
          </p:nvSpPr>
          <p:spPr>
            <a:xfrm>
              <a:off x="29949303" y="16180547"/>
              <a:ext cx="326194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Calibri"/>
                </a:rPr>
                <a:t>Software </a:t>
              </a:r>
              <a:r>
                <a:rPr kumimoji="0" lang="en-US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Calibri"/>
                </a:rPr>
                <a:t>module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cs typeface="Calibri"/>
              </a:endParaRPr>
            </a:p>
          </p:txBody>
        </p:sp>
        <p:sp>
          <p:nvSpPr>
            <p:cNvPr id="91" name="Rectangle 90"/>
            <p:cNvSpPr/>
            <p:nvPr/>
          </p:nvSpPr>
          <p:spPr>
            <a:xfrm>
              <a:off x="33165036" y="15945988"/>
              <a:ext cx="288325" cy="201441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9525" cap="flat" cmpd="sng" algn="ctr">
              <a:solidFill>
                <a:schemeClr val="accent5">
                  <a:lumMod val="50000"/>
                </a:schemeClr>
              </a:solidFill>
              <a:prstDash val="solid"/>
            </a:ln>
            <a:effectLst/>
          </p:spPr>
          <p:txBody>
            <a:bodyPr rtlCol="0" anchor="t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n-ea"/>
                <a:cs typeface="Calibri"/>
              </a:endParaRPr>
            </a:p>
          </p:txBody>
        </p:sp>
        <p:sp>
          <p:nvSpPr>
            <p:cNvPr id="92" name="Rectangle 91"/>
            <p:cNvSpPr/>
            <p:nvPr/>
          </p:nvSpPr>
          <p:spPr>
            <a:xfrm>
              <a:off x="33453361" y="15948780"/>
              <a:ext cx="288325" cy="201441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 w="9525" cap="flat" cmpd="sng" algn="ctr">
              <a:solidFill>
                <a:srgbClr val="4F6228"/>
              </a:solidFill>
              <a:prstDash val="solid"/>
            </a:ln>
            <a:effectLst/>
          </p:spPr>
          <p:txBody>
            <a:bodyPr rtlCol="0" anchor="t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n-ea"/>
                <a:cs typeface="Calibri"/>
              </a:endParaRPr>
            </a:p>
          </p:txBody>
        </p:sp>
        <p:sp>
          <p:nvSpPr>
            <p:cNvPr id="93" name="Rectangle 92"/>
            <p:cNvSpPr/>
            <p:nvPr/>
          </p:nvSpPr>
          <p:spPr>
            <a:xfrm>
              <a:off x="33453361" y="16150221"/>
              <a:ext cx="288325" cy="208334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9525" cap="flat" cmpd="sng" algn="ctr">
              <a:solidFill>
                <a:srgbClr val="984807"/>
              </a:solidFill>
              <a:prstDash val="solid"/>
            </a:ln>
            <a:effectLst/>
          </p:spPr>
          <p:txBody>
            <a:bodyPr rtlCol="0" anchor="t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n-ea"/>
                <a:cs typeface="Calibri"/>
              </a:endParaRPr>
            </a:p>
          </p:txBody>
        </p:sp>
        <p:sp>
          <p:nvSpPr>
            <p:cNvPr id="94" name="Rectangle 93"/>
            <p:cNvSpPr/>
            <p:nvPr/>
          </p:nvSpPr>
          <p:spPr>
            <a:xfrm>
              <a:off x="33741686" y="15792826"/>
              <a:ext cx="2578043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Calibri"/>
                </a:rPr>
                <a:t>Main software </a:t>
              </a:r>
              <a:r>
                <a:rPr kumimoji="0" lang="en-US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Calibri"/>
                </a:rPr>
                <a:t>component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cs typeface="Calibri"/>
              </a:endParaRPr>
            </a:p>
          </p:txBody>
        </p:sp>
        <p:sp>
          <p:nvSpPr>
            <p:cNvPr id="95" name="Rectangle 94"/>
            <p:cNvSpPr/>
            <p:nvPr/>
          </p:nvSpPr>
          <p:spPr>
            <a:xfrm>
              <a:off x="29377718" y="8492046"/>
              <a:ext cx="2742081" cy="923742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12700" cap="flat" cmpd="sng" algn="ctr">
              <a:solidFill>
                <a:srgbClr val="10253F"/>
              </a:solidFill>
              <a:prstDash val="solid"/>
            </a:ln>
            <a:effectLst/>
          </p:spPr>
          <p:txBody>
            <a:bodyPr lIns="91420" tIns="45710" rIns="91420" bIns="4571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ea typeface="+mn-ea"/>
                  <a:cs typeface="Calibri"/>
                </a:rPr>
                <a:t>Specification Language</a:t>
              </a:r>
            </a:p>
          </p:txBody>
        </p:sp>
        <p:cxnSp>
          <p:nvCxnSpPr>
            <p:cNvPr id="96" name="Straight Arrow Connector 15"/>
            <p:cNvCxnSpPr>
              <a:stCxn id="95" idx="3"/>
              <a:endCxn id="84" idx="1"/>
            </p:cNvCxnSpPr>
            <p:nvPr/>
          </p:nvCxnSpPr>
          <p:spPr>
            <a:xfrm>
              <a:off x="32119799" y="8953918"/>
              <a:ext cx="518027" cy="3045"/>
            </a:xfrm>
            <a:prstGeom prst="straightConnector1">
              <a:avLst/>
            </a:prstGeom>
            <a:noFill/>
            <a:ln w="38100" cap="flat" cmpd="sng" algn="ctr">
              <a:solidFill>
                <a:srgbClr val="052B48"/>
              </a:solidFill>
              <a:prstDash val="solid"/>
              <a:tailEnd type="arrow"/>
            </a:ln>
            <a:effectLst>
              <a:outerShdw blurRad="73025" algn="tl" rotWithShape="0">
                <a:schemeClr val="bg1"/>
              </a:outerShdw>
            </a:effectLst>
          </p:spPr>
        </p:cxnSp>
        <p:sp>
          <p:nvSpPr>
            <p:cNvPr id="97" name="Rectangle 96"/>
            <p:cNvSpPr/>
            <p:nvPr/>
          </p:nvSpPr>
          <p:spPr>
            <a:xfrm>
              <a:off x="29226483" y="6316733"/>
              <a:ext cx="6874671" cy="533695"/>
            </a:xfrm>
            <a:prstGeom prst="rect">
              <a:avLst/>
            </a:prstGeom>
            <a:pattFill prst="ltUpDiag">
              <a:fgClr>
                <a:srgbClr val="4F81BD">
                  <a:lumMod val="60000"/>
                  <a:lumOff val="40000"/>
                </a:srgbClr>
              </a:fgClr>
              <a:bgClr>
                <a:prstClr val="white"/>
              </a:bgClr>
            </a:patt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lIns="91420" tIns="45710" rIns="91420" bIns="45710" rtlCol="0" anchor="t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400" b="1" kern="0" dirty="0" smtClean="0">
                  <a:solidFill>
                    <a:srgbClr val="1F497D">
                      <a:lumMod val="75000"/>
                    </a:srgbClr>
                  </a:solidFill>
                  <a:cs typeface="Calibri"/>
                </a:rPr>
                <a:t>Format Extensions</a:t>
              </a: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cs typeface="Calibri"/>
              </a:endParaRPr>
            </a:p>
          </p:txBody>
        </p:sp>
        <p:cxnSp>
          <p:nvCxnSpPr>
            <p:cNvPr id="98" name="Straight Arrow Connector 15"/>
            <p:cNvCxnSpPr>
              <a:stCxn id="97" idx="3"/>
              <a:endCxn id="76" idx="3"/>
            </p:cNvCxnSpPr>
            <p:nvPr/>
          </p:nvCxnSpPr>
          <p:spPr>
            <a:xfrm flipH="1">
              <a:off x="35894470" y="6583581"/>
              <a:ext cx="206684" cy="5294079"/>
            </a:xfrm>
            <a:prstGeom prst="bentConnector3">
              <a:avLst>
                <a:gd name="adj1" fmla="val -197353"/>
              </a:avLst>
            </a:prstGeom>
            <a:noFill/>
            <a:ln w="38100" cap="flat" cmpd="sng" algn="ctr">
              <a:solidFill>
                <a:srgbClr val="052B48"/>
              </a:solidFill>
              <a:prstDash val="solid"/>
              <a:headEnd type="arrow"/>
              <a:tailEnd type="arrow"/>
            </a:ln>
            <a:effectLst>
              <a:outerShdw blurRad="73025" algn="tl" rotWithShape="0">
                <a:schemeClr val="bg1"/>
              </a:outerShdw>
            </a:effectLst>
          </p:spPr>
        </p:cxnSp>
        <p:sp>
          <p:nvSpPr>
            <p:cNvPr id="99" name="Rectangle 98"/>
            <p:cNvSpPr/>
            <p:nvPr/>
          </p:nvSpPr>
          <p:spPr>
            <a:xfrm>
              <a:off x="29357640" y="15931673"/>
              <a:ext cx="576650" cy="231133"/>
            </a:xfrm>
            <a:prstGeom prst="rect">
              <a:avLst/>
            </a:prstGeom>
            <a:pattFill prst="ltUpDiag">
              <a:fgClr>
                <a:srgbClr val="4F81BD">
                  <a:lumMod val="60000"/>
                  <a:lumOff val="40000"/>
                </a:srgbClr>
              </a:fgClr>
              <a:bgClr>
                <a:prstClr val="white"/>
              </a:bgClr>
            </a:pattFill>
            <a:ln w="952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</a:ln>
            <a:effectLst/>
          </p:spPr>
          <p:txBody>
            <a:bodyPr lIns="91420" tIns="45710" rIns="91420" bIns="45710" rtlCol="0" anchor="t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ea typeface="+mn-ea"/>
                <a:cs typeface="Calibri"/>
              </a:endParaRPr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29959653" y="15755237"/>
              <a:ext cx="3261946" cy="86671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cs typeface="Calibri"/>
                </a:rPr>
                <a:t>User code</a:t>
              </a: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cs typeface="Calibri"/>
              </a:endParaRPr>
            </a:p>
          </p:txBody>
        </p:sp>
        <p:cxnSp>
          <p:nvCxnSpPr>
            <p:cNvPr id="101" name="Straight Arrow Connector 100"/>
            <p:cNvCxnSpPr>
              <a:stCxn id="97" idx="2"/>
              <a:endCxn id="83" idx="0"/>
            </p:cNvCxnSpPr>
            <p:nvPr/>
          </p:nvCxnSpPr>
          <p:spPr>
            <a:xfrm>
              <a:off x="32663819" y="6850428"/>
              <a:ext cx="763" cy="829953"/>
            </a:xfrm>
            <a:prstGeom prst="straightConnector1">
              <a:avLst/>
            </a:prstGeom>
            <a:noFill/>
            <a:ln w="38100" cap="flat" cmpd="sng" algn="ctr">
              <a:solidFill>
                <a:sysClr val="windowText" lastClr="000000"/>
              </a:solidFill>
              <a:prstDash val="solid"/>
              <a:tailEnd type="arrow"/>
            </a:ln>
            <a:effectLst>
              <a:outerShdw blurRad="73025" algn="tl" rotWithShape="0">
                <a:schemeClr val="bg1"/>
              </a:outerShdw>
            </a:effectLst>
          </p:spPr>
        </p:cxnSp>
        <p:cxnSp>
          <p:nvCxnSpPr>
            <p:cNvPr id="102" name="Straight Arrow Connector 101"/>
            <p:cNvCxnSpPr/>
            <p:nvPr/>
          </p:nvCxnSpPr>
          <p:spPr>
            <a:xfrm flipH="1">
              <a:off x="25173940" y="9795877"/>
              <a:ext cx="2" cy="472265"/>
            </a:xfrm>
            <a:prstGeom prst="straightConnector1">
              <a:avLst/>
            </a:prstGeom>
            <a:noFill/>
            <a:ln w="38100" cap="flat" cmpd="sng" algn="ctr">
              <a:solidFill>
                <a:srgbClr val="052B48"/>
              </a:solidFill>
              <a:prstDash val="solid"/>
              <a:headEnd type="arrow"/>
              <a:tailEnd type="arrow"/>
            </a:ln>
            <a:effectLst>
              <a:outerShdw blurRad="73025" algn="tl" rotWithShape="0">
                <a:schemeClr val="bg1"/>
              </a:outerShdw>
            </a:effectLst>
          </p:spPr>
        </p:cxnSp>
        <p:sp>
          <p:nvSpPr>
            <p:cNvPr id="103" name="Rectangle 102"/>
            <p:cNvSpPr/>
            <p:nvPr/>
          </p:nvSpPr>
          <p:spPr>
            <a:xfrm>
              <a:off x="33165036" y="16152806"/>
              <a:ext cx="288325" cy="205749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 w="9525" cap="flat" cmpd="sng" algn="ctr">
              <a:solidFill>
                <a:schemeClr val="accent2">
                  <a:lumMod val="50000"/>
                </a:schemeClr>
              </a:solidFill>
              <a:prstDash val="solid"/>
            </a:ln>
            <a:effectLst/>
          </p:spPr>
          <p:txBody>
            <a:bodyPr rtlCol="0" anchor="t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ea typeface="+mn-ea"/>
                <a:cs typeface="Calibri"/>
              </a:endParaRPr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29416204" y="13552589"/>
              <a:ext cx="6478266" cy="1516448"/>
            </a:xfrm>
            <a:prstGeom prst="rect">
              <a:avLst/>
            </a:prstGeom>
            <a:solidFill>
              <a:srgbClr val="464C7B"/>
            </a:solidFill>
            <a:ln w="9525" cap="flat" cmpd="sng" algn="ctr">
              <a:solidFill>
                <a:srgbClr val="10253F"/>
              </a:solidFill>
              <a:prstDash val="solid"/>
            </a:ln>
            <a:effectLst/>
          </p:spPr>
          <p:txBody>
            <a:bodyPr lIns="91420" tIns="45710" rIns="91420" bIns="45710" rtlCol="0" anchor="t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400" b="1" kern="0" dirty="0" smtClean="0">
                  <a:solidFill>
                    <a:srgbClr val="FFFFFF"/>
                  </a:solidFill>
                  <a:cs typeface="Calibri"/>
                </a:rPr>
                <a:t>validate</a:t>
              </a:r>
              <a:r>
                <a:rPr kumimoji="0" lang="en-US" sz="24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cs typeface="Calibri"/>
                </a:rPr>
                <a:t> –</a:t>
              </a:r>
              <a:r>
                <a:rPr lang="en-US" sz="2400" b="1" kern="0" dirty="0">
                  <a:solidFill>
                    <a:srgbClr val="FFFFFF"/>
                  </a:solidFill>
                  <a:cs typeface="Calibri"/>
                </a:rPr>
                <a:t> </a:t>
              </a:r>
              <a:r>
                <a:rPr lang="en-US" sz="2400" b="1" kern="0" dirty="0" smtClean="0">
                  <a:solidFill>
                    <a:srgbClr val="FFFFFF"/>
                  </a:solidFill>
                  <a:cs typeface="Calibri"/>
                </a:rPr>
                <a:t>Data Validation</a:t>
              </a:r>
              <a:endPara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Calibri"/>
              </a:endParaRP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Calibri"/>
              </a:endParaRPr>
            </a:p>
            <a:p>
              <a:pPr marL="344488" marR="0" lvl="0" indent="-280988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/>
                <a:buChar char="•"/>
                <a:tabLst/>
                <a:defRPr/>
              </a:pPr>
              <a:r>
                <a:rPr lang="en-US" sz="2400" kern="0" dirty="0" smtClean="0">
                  <a:solidFill>
                    <a:srgbClr val="FFFFFF"/>
                  </a:solidFill>
                  <a:cs typeface="Calibri"/>
                </a:rPr>
                <a:t>Validate compliance of data with the NWB:N or other format schema</a:t>
              </a:r>
              <a:endParaRPr kumimoji="0" lang="en-US" sz="240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Calibri"/>
              </a:endParaRPr>
            </a:p>
          </p:txBody>
        </p:sp>
        <p:cxnSp>
          <p:nvCxnSpPr>
            <p:cNvPr id="105" name="Straight Arrow Connector 104"/>
            <p:cNvCxnSpPr>
              <a:stCxn id="76" idx="2"/>
              <a:endCxn id="104" idx="0"/>
            </p:cNvCxnSpPr>
            <p:nvPr/>
          </p:nvCxnSpPr>
          <p:spPr>
            <a:xfrm>
              <a:off x="32655337" y="12821415"/>
              <a:ext cx="0" cy="731174"/>
            </a:xfrm>
            <a:prstGeom prst="straightConnector1">
              <a:avLst/>
            </a:prstGeom>
            <a:noFill/>
            <a:ln w="38100" cap="flat" cmpd="sng" algn="ctr">
              <a:solidFill>
                <a:srgbClr val="052B48"/>
              </a:solidFill>
              <a:prstDash val="solid"/>
              <a:tailEnd type="arrow"/>
            </a:ln>
            <a:effectLst>
              <a:outerShdw blurRad="73025" algn="tl" rotWithShape="0">
                <a:schemeClr val="bg1"/>
              </a:outerShdw>
            </a:effectLst>
          </p:spPr>
        </p:cxnSp>
      </p:grpSp>
    </p:spTree>
    <p:extLst>
      <p:ext uri="{BB962C8B-B14F-4D97-AF65-F5344CB8AC3E}">
        <p14:creationId xmlns:p14="http://schemas.microsoft.com/office/powerpoint/2010/main" val="700226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140</Words>
  <Application>Microsoft Macintosh PowerPoint</Application>
  <PresentationFormat>Custom</PresentationFormat>
  <Paragraphs>30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LBNL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Oliver Ruebel</dc:creator>
  <cp:lastModifiedBy>Oliver Ruebel</cp:lastModifiedBy>
  <cp:revision>1</cp:revision>
  <dcterms:created xsi:type="dcterms:W3CDTF">2017-11-06T20:55:17Z</dcterms:created>
  <dcterms:modified xsi:type="dcterms:W3CDTF">2017-11-06T20:56:19Z</dcterms:modified>
</cp:coreProperties>
</file>