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POI cannot read this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55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POI can read this</a:t>
            </a:r>
          </a:p>
          <a:p>
            <a:pPr lvl="1"/>
            <a:r>
              <a:rPr lang="en-US" dirty="0" smtClean="0"/>
              <a:t>Has a relationship to another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20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POI can read this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96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POI can </a:t>
            </a:r>
            <a:r>
              <a:rPr lang="en-US" smtClean="0"/>
              <a:t>read this too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18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POI cannot read this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POI cannot read this</dc:title>
  <dc:creator>dspicuzz</dc:creator>
  <cp:lastModifiedBy>Dustin Spicuzza</cp:lastModifiedBy>
  <cp:revision>1</cp:revision>
  <dcterms:created xsi:type="dcterms:W3CDTF">2006-08-16T00:00:00Z</dcterms:created>
  <dcterms:modified xsi:type="dcterms:W3CDTF">2013-04-30T22:18:31Z</dcterms:modified>
</cp:coreProperties>
</file>