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no"?>
<Relationships xmlns="http://schemas.openxmlformats.org/package/2006/relationships">
<Relationship Id="rId1" Target="ppt/presentation.xml" Type="http://schemas.openxmlformats.org/officeDocument/2006/relationships/officeDocument"/>
<Relationship Id="rId2" Target="docProps/thumbnail.jpeg" Type="http://schemas.openxmlformats.org/package/2006/relationships/metadata/thumbnail"/>
<Relationship Id="rId3" Target="docProps/core.xml" Type="http://schemas.openxmlformats.org/package/2006/relationships/metadata/core-properties"/>
<Relationship Id="rId4" Target="docProps/app.xml" Type="http://schemas.openxmlformats.org/officeDocument/2006/relationships/extended-properties"/>
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84" d="100"/>
          <a:sy n="84" d="100"/>
        </p:scale>
        <p:origin x="86" y="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no"?>
<Relationships xmlns="http://schemas.openxmlformats.org/package/2006/relationships">
<Relationship Id="rId1" Target="slideMasters/slideMaster1.xml" Type="http://schemas.openxmlformats.org/officeDocument/2006/relationships/slideMaster"/>
<Relationship Id="rId2" Target="slides/slide1.xml" Type="http://schemas.openxmlformats.org/officeDocument/2006/relationships/slide"/>
<Relationship Id="rId3" Target="presProps.xml" Type="http://schemas.openxmlformats.org/officeDocument/2006/relationships/presProps"/>
<Relationship Id="rId4" Target="viewProps.xml" Type="http://schemas.openxmlformats.org/officeDocument/2006/relationships/viewProps"/>
<Relationship Id="rId5" Target="theme/theme1.xml" Type="http://schemas.openxmlformats.org/officeDocument/2006/relationships/theme"/>
<Relationship Id="rId6" Target="tableStyles.xml" Type="http://schemas.openxmlformats.org/officeDocument/2006/relationships/tableStyles"/>
</Relationships>

</file>

<file path=ppt/slideLayouts/_rels/slideLayout1.xml.rels><?xml version="1.0" encoding="UTF-8" standalone="no"?>
<Relationships xmlns="http://schemas.openxmlformats.org/package/2006/relationships">
<Relationship Id="rId1" Target="../slideMasters/slideMaster1.xml" Type="http://schemas.openxmlformats.org/officeDocument/2006/relationships/slideMaster"/>
</Relationships>

</file>

<file path=ppt/slideLayouts/_rels/slideLayout10.xml.rels><?xml version="1.0" encoding="UTF-8" standalone="no"?>
<Relationships xmlns="http://schemas.openxmlformats.org/package/2006/relationships">
<Relationship Id="rId1" Target="../slideMasters/slideMaster1.xml" Type="http://schemas.openxmlformats.org/officeDocument/2006/relationships/slideMaster"/>
</Relationships>

</file>

<file path=ppt/slideLayouts/_rels/slideLayout11.xml.rels><?xml version="1.0" encoding="UTF-8" standalone="no"?>
<Relationships xmlns="http://schemas.openxmlformats.org/package/2006/relationships">
<Relationship Id="rId1" Target="../slideMasters/slideMaster1.xml" Type="http://schemas.openxmlformats.org/officeDocument/2006/relationships/slideMaster"/>
</Relationships>

</file>

<file path=ppt/slideLayouts/_rels/slideLayout2.xml.rels><?xml version="1.0" encoding="UTF-8" standalone="no"?>
<Relationships xmlns="http://schemas.openxmlformats.org/package/2006/relationships">
<Relationship Id="rId1" Target="../slideMasters/slideMaster1.xml" Type="http://schemas.openxmlformats.org/officeDocument/2006/relationships/slideMaster"/>
</Relationships>

</file>

<file path=ppt/slideLayouts/_rels/slideLayout3.xml.rels><?xml version="1.0" encoding="UTF-8" standalone="no"?>
<Relationships xmlns="http://schemas.openxmlformats.org/package/2006/relationships">
<Relationship Id="rId1" Target="../slideMasters/slideMaster1.xml" Type="http://schemas.openxmlformats.org/officeDocument/2006/relationships/slideMaster"/>
</Relationships>

</file>

<file path=ppt/slideLayouts/_rels/slideLayout4.xml.rels><?xml version="1.0" encoding="UTF-8" standalone="no"?>
<Relationships xmlns="http://schemas.openxmlformats.org/package/2006/relationships">
<Relationship Id="rId1" Target="../slideMasters/slideMaster1.xml" Type="http://schemas.openxmlformats.org/officeDocument/2006/relationships/slideMaster"/>
</Relationships>

</file>

<file path=ppt/slideLayouts/_rels/slideLayout5.xml.rels><?xml version="1.0" encoding="UTF-8" standalone="no"?>
<Relationships xmlns="http://schemas.openxmlformats.org/package/2006/relationships">
<Relationship Id="rId1" Target="../slideMasters/slideMaster1.xml" Type="http://schemas.openxmlformats.org/officeDocument/2006/relationships/slideMaster"/>
</Relationships>

</file>

<file path=ppt/slideLayouts/_rels/slideLayout6.xml.rels><?xml version="1.0" encoding="UTF-8" standalone="no"?>
<Relationships xmlns="http://schemas.openxmlformats.org/package/2006/relationships">
<Relationship Id="rId1" Target="../slideMasters/slideMaster1.xml" Type="http://schemas.openxmlformats.org/officeDocument/2006/relationships/slideMaster"/>
</Relationships>

</file>

<file path=ppt/slideLayouts/_rels/slideLayout7.xml.rels><?xml version="1.0" encoding="UTF-8" standalone="no"?>
<Relationships xmlns="http://schemas.openxmlformats.org/package/2006/relationships">
<Relationship Id="rId1" Target="../slideMasters/slideMaster1.xml" Type="http://schemas.openxmlformats.org/officeDocument/2006/relationships/slideMaster"/>
</Relationships>

</file>

<file path=ppt/slideLayouts/_rels/slideLayout8.xml.rels><?xml version="1.0" encoding="UTF-8" standalone="no"?>
<Relationships xmlns="http://schemas.openxmlformats.org/package/2006/relationships">
<Relationship Id="rId1" Target="../slideMasters/slideMaster1.xml" Type="http://schemas.openxmlformats.org/officeDocument/2006/relationships/slideMaster"/>
</Relationships>

</file>

<file path=ppt/slideLayouts/_rels/slideLayout9.xml.rels><?xml version="1.0" encoding="UTF-8" standalone="no"?>
<Relationships xmlns="http://schemas.openxmlformats.org/package/2006/relationships">
<Relationship Id="rId1" Target="../slideMasters/slideMaster1.xml" Type="http://schemas.openxmlformats.org/officeDocument/2006/relationships/slideMaster"/>
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D421F-C257-436E-91D2-E7FA5D1AE9D4}" type="datetimeFigureOut">
              <a:rPr lang="de-DE" smtClean="0"/>
              <a:t>21.11.2015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CFD1E-490D-45D6-A2A8-DDF40281009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9361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D421F-C257-436E-91D2-E7FA5D1AE9D4}" type="datetimeFigureOut">
              <a:rPr lang="de-DE" smtClean="0"/>
              <a:t>21.11.2015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CFD1E-490D-45D6-A2A8-DDF40281009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7326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D421F-C257-436E-91D2-E7FA5D1AE9D4}" type="datetimeFigureOut">
              <a:rPr lang="de-DE" smtClean="0"/>
              <a:t>21.11.2015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CFD1E-490D-45D6-A2A8-DDF40281009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5667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D421F-C257-436E-91D2-E7FA5D1AE9D4}" type="datetimeFigureOut">
              <a:rPr lang="de-DE" smtClean="0"/>
              <a:t>21.11.2015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CFD1E-490D-45D6-A2A8-DDF40281009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1017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D421F-C257-436E-91D2-E7FA5D1AE9D4}" type="datetimeFigureOut">
              <a:rPr lang="de-DE" smtClean="0"/>
              <a:t>21.11.2015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CFD1E-490D-45D6-A2A8-DDF40281009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4838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D421F-C257-436E-91D2-E7FA5D1AE9D4}" type="datetimeFigureOut">
              <a:rPr lang="de-DE" smtClean="0"/>
              <a:t>21.11.2015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CFD1E-490D-45D6-A2A8-DDF40281009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3715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D421F-C257-436E-91D2-E7FA5D1AE9D4}" type="datetimeFigureOut">
              <a:rPr lang="de-DE" smtClean="0"/>
              <a:t>21.11.2015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CFD1E-490D-45D6-A2A8-DDF40281009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5486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D421F-C257-436E-91D2-E7FA5D1AE9D4}" type="datetimeFigureOut">
              <a:rPr lang="de-DE" smtClean="0"/>
              <a:t>21.11.2015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CFD1E-490D-45D6-A2A8-DDF40281009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104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D421F-C257-436E-91D2-E7FA5D1AE9D4}" type="datetimeFigureOut">
              <a:rPr lang="de-DE" smtClean="0"/>
              <a:t>21.11.2015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CFD1E-490D-45D6-A2A8-DDF40281009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3045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D421F-C257-436E-91D2-E7FA5D1AE9D4}" type="datetimeFigureOut">
              <a:rPr lang="de-DE" smtClean="0"/>
              <a:t>21.11.2015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CFD1E-490D-45D6-A2A8-DDF40281009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6411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D421F-C257-436E-91D2-E7FA5D1AE9D4}" type="datetimeFigureOut">
              <a:rPr lang="de-DE" smtClean="0"/>
              <a:t>21.11.2015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CFD1E-490D-45D6-A2A8-DDF40281009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0922894"/>
      </p:ext>
    </p:extLst>
  </p:cSld>
  <p:clrMapOvr>
    <a:masterClrMapping/>
  </p:clrMapOvr>
</p:sldLayout>
</file>

<file path=ppt/slideMasters/_rels/slideMaster1.xml.rels><?xml version="1.0" encoding="UTF-8" standalone="no"?>
<Relationships xmlns="http://schemas.openxmlformats.org/package/2006/relationships">
<Relationship Id="rId1" Target="../slideLayouts/slideLayout1.xml" Type="http://schemas.openxmlformats.org/officeDocument/2006/relationships/slideLayout"/>
<Relationship Id="rId10" Target="../slideLayouts/slideLayout10.xml" Type="http://schemas.openxmlformats.org/officeDocument/2006/relationships/slideLayout"/>
<Relationship Id="rId11" Target="../slideLayouts/slideLayout11.xml" Type="http://schemas.openxmlformats.org/officeDocument/2006/relationships/slideLayout"/>
<Relationship Id="rId12" Target="../theme/theme1.xml" Type="http://schemas.openxmlformats.org/officeDocument/2006/relationships/theme"/>
<Relationship Id="rId2" Target="../slideLayouts/slideLayout2.xml" Type="http://schemas.openxmlformats.org/officeDocument/2006/relationships/slideLayout"/>
<Relationship Id="rId3" Target="../slideLayouts/slideLayout3.xml" Type="http://schemas.openxmlformats.org/officeDocument/2006/relationships/slideLayout"/>
<Relationship Id="rId4" Target="../slideLayouts/slideLayout4.xml" Type="http://schemas.openxmlformats.org/officeDocument/2006/relationships/slideLayout"/>
<Relationship Id="rId5" Target="../slideLayouts/slideLayout5.xml" Type="http://schemas.openxmlformats.org/officeDocument/2006/relationships/slideLayout"/>
<Relationship Id="rId6" Target="../slideLayouts/slideLayout6.xml" Type="http://schemas.openxmlformats.org/officeDocument/2006/relationships/slideLayout"/>
<Relationship Id="rId7" Target="../slideLayouts/slideLayout7.xml" Type="http://schemas.openxmlformats.org/officeDocument/2006/relationships/slideLayout"/>
<Relationship Id="rId8" Target="../slideLayouts/slideLayout8.xml" Type="http://schemas.openxmlformats.org/officeDocument/2006/relationships/slideLayout"/>
<Relationship Id="rId9" Target="../slideLayouts/slideLayout9.xml" Type="http://schemas.openxmlformats.org/officeDocument/2006/relationships/slideLayout"/>
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5D421F-C257-436E-91D2-E7FA5D1AE9D4}" type="datetimeFigureOut">
              <a:rPr lang="de-DE" smtClean="0"/>
              <a:t>21.11.2015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DCFD1E-490D-45D6-A2A8-DDF40281009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6280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no"?>
<Relationships xmlns="http://schemas.openxmlformats.org/package/2006/relationships">
<Relationship Id="rId1" Target="../slideLayouts/slideLayout7.xml" Type="http://schemas.openxmlformats.org/officeDocument/2006/relationships/slideLayout"/>
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9599944"/>
              </p:ext>
            </p:extLst>
          </p:nvPr>
        </p:nvGraphicFramePr>
        <p:xfrm>
          <a:off x="1821688" y="1213442"/>
          <a:ext cx="8127999" cy="29023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9024">
                  <a:extLst>
                    <a:ext uri="{9D8B030D-6E8A-4147-A177-3AD203B41FA5}">
                      <a16:colId xmlns:a16="http://schemas.microsoft.com/office/drawing/2014/main" val="3143191818"/>
                    </a:ext>
                  </a:extLst>
                </a:gridCol>
                <a:gridCol w="3829642">
                  <a:extLst>
                    <a:ext uri="{9D8B030D-6E8A-4147-A177-3AD203B41FA5}">
                      <a16:colId xmlns:a16="http://schemas.microsoft.com/office/drawing/2014/main" val="2153118079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9952543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40586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34049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7937493"/>
                  </a:ext>
                </a:extLst>
              </a:tr>
              <a:tr h="1048174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89613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11417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61423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1807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2015-11-19T23:16:46Z</dcterms:created>
  <dc:creator>Andreas Beeker</dc:creator>
  <cp:lastModifiedBy>Andreas Beeker</cp:lastModifiedBy>
  <dcterms:modified xsi:type="dcterms:W3CDTF">2015-11-20T23:48:24Z</dcterms:modified>
  <cp:revision>2</cp:revision>
  <dc:title>PowerPoint Presentation</dc:title>
</cp:coreProperties>
</file>